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2.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drawings/drawing1.xml" ContentType="application/vnd.openxmlformats-officedocument.drawingml.chartshape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8" r:id="rId2"/>
    <p:sldMasterId id="2147483786" r:id="rId3"/>
    <p:sldMasterId id="2147483798" r:id="rId4"/>
    <p:sldMasterId id="2147483832" r:id="rId5"/>
    <p:sldMasterId id="2147483844" r:id="rId6"/>
    <p:sldMasterId id="2147483856" r:id="rId7"/>
    <p:sldMasterId id="2147483866" r:id="rId8"/>
  </p:sldMasterIdLst>
  <p:notesMasterIdLst>
    <p:notesMasterId r:id="rId67"/>
  </p:notesMasterIdLst>
  <p:sldIdLst>
    <p:sldId id="264" r:id="rId9"/>
    <p:sldId id="309" r:id="rId10"/>
    <p:sldId id="385" r:id="rId11"/>
    <p:sldId id="386" r:id="rId12"/>
    <p:sldId id="387" r:id="rId13"/>
    <p:sldId id="388" r:id="rId14"/>
    <p:sldId id="389" r:id="rId15"/>
    <p:sldId id="390" r:id="rId16"/>
    <p:sldId id="391" r:id="rId17"/>
    <p:sldId id="377" r:id="rId18"/>
    <p:sldId id="314" r:id="rId19"/>
    <p:sldId id="258" r:id="rId20"/>
    <p:sldId id="315" r:id="rId21"/>
    <p:sldId id="265" r:id="rId22"/>
    <p:sldId id="293" r:id="rId23"/>
    <p:sldId id="316" r:id="rId24"/>
    <p:sldId id="400" r:id="rId25"/>
    <p:sldId id="401" r:id="rId26"/>
    <p:sldId id="325" r:id="rId27"/>
    <p:sldId id="324" r:id="rId28"/>
    <p:sldId id="292" r:id="rId29"/>
    <p:sldId id="317" r:id="rId30"/>
    <p:sldId id="402" r:id="rId31"/>
    <p:sldId id="403" r:id="rId32"/>
    <p:sldId id="338" r:id="rId33"/>
    <p:sldId id="339" r:id="rId34"/>
    <p:sldId id="353" r:id="rId35"/>
    <p:sldId id="406" r:id="rId36"/>
    <p:sldId id="407" r:id="rId37"/>
    <p:sldId id="414" r:id="rId38"/>
    <p:sldId id="409" r:id="rId39"/>
    <p:sldId id="410" r:id="rId40"/>
    <p:sldId id="411" r:id="rId41"/>
    <p:sldId id="412" r:id="rId42"/>
    <p:sldId id="413" r:id="rId43"/>
    <p:sldId id="434" r:id="rId44"/>
    <p:sldId id="427" r:id="rId45"/>
    <p:sldId id="415" r:id="rId46"/>
    <p:sldId id="416" r:id="rId47"/>
    <p:sldId id="417" r:id="rId48"/>
    <p:sldId id="418" r:id="rId49"/>
    <p:sldId id="419" r:id="rId50"/>
    <p:sldId id="420" r:id="rId51"/>
    <p:sldId id="421" r:id="rId52"/>
    <p:sldId id="422" r:id="rId53"/>
    <p:sldId id="423" r:id="rId54"/>
    <p:sldId id="424" r:id="rId55"/>
    <p:sldId id="425" r:id="rId56"/>
    <p:sldId id="426" r:id="rId57"/>
    <p:sldId id="392" r:id="rId58"/>
    <p:sldId id="393" r:id="rId59"/>
    <p:sldId id="432" r:id="rId60"/>
    <p:sldId id="433" r:id="rId61"/>
    <p:sldId id="396" r:id="rId62"/>
    <p:sldId id="397" r:id="rId63"/>
    <p:sldId id="398" r:id="rId64"/>
    <p:sldId id="431" r:id="rId65"/>
    <p:sldId id="428" r:id="rId6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A959"/>
    <a:srgbClr val="A6A6A6"/>
    <a:srgbClr val="B4B4B4"/>
    <a:srgbClr val="79963F"/>
    <a:srgbClr val="FF00FF"/>
    <a:srgbClr val="FFCCCC"/>
    <a:srgbClr val="FF6600"/>
    <a:srgbClr val="FF9999"/>
    <a:srgbClr val="A50021"/>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1" autoAdjust="0"/>
    <p:restoredTop sz="89405" autoAdjust="0"/>
  </p:normalViewPr>
  <p:slideViewPr>
    <p:cSldViewPr>
      <p:cViewPr varScale="1">
        <p:scale>
          <a:sx n="103" d="100"/>
          <a:sy n="103" d="100"/>
        </p:scale>
        <p:origin x="208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5.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5" Type="http://schemas.openxmlformats.org/officeDocument/2006/relationships/chartUserShapes" Target="../drawings/drawing1.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dirty="0">
                <a:solidFill>
                  <a:schemeClr val="tx1"/>
                </a:solidFill>
                <a:cs typeface="B Titr" panose="00000700000000000000" pitchFamily="2" charset="-78"/>
              </a:rPr>
              <a:t>درصد مراقبت پیش از بارداری در زنان زایمان کرده -  سال 1402 و شش ماهه اول 1403 -سامانه سیب</a:t>
            </a:r>
            <a:endParaRPr lang="en-US" b="1" dirty="0">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1403'!$C$66</c:f>
              <c:strCache>
                <c:ptCount val="1"/>
                <c:pt idx="0">
                  <c:v>درصد مراقبت پیش از بارداری در زنان زایمان کرده- 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7160-4CBE-9BEF-7B75151FB4C9}"/>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فریدن</c:v>
                </c:pt>
                <c:pt idx="1">
                  <c:v>چادگان</c:v>
                </c:pt>
                <c:pt idx="2">
                  <c:v>فریدونشهر</c:v>
                </c:pt>
                <c:pt idx="3">
                  <c:v>خور</c:v>
                </c:pt>
                <c:pt idx="4">
                  <c:v>اردستان</c:v>
                </c:pt>
                <c:pt idx="5">
                  <c:v>شهرضا</c:v>
                </c:pt>
                <c:pt idx="6">
                  <c:v>لنجان</c:v>
                </c:pt>
                <c:pt idx="7">
                  <c:v>فلاورجان</c:v>
                </c:pt>
                <c:pt idx="8">
                  <c:v>دهاقان</c:v>
                </c:pt>
                <c:pt idx="9">
                  <c:v>تیران</c:v>
                </c:pt>
                <c:pt idx="10">
                  <c:v>سمیرم</c:v>
                </c:pt>
                <c:pt idx="11">
                  <c:v>خوانسار</c:v>
                </c:pt>
                <c:pt idx="12">
                  <c:v>جرقویه</c:v>
                </c:pt>
                <c:pt idx="13">
                  <c:v>ورزنه</c:v>
                </c:pt>
                <c:pt idx="14">
                  <c:v>نایین</c:v>
                </c:pt>
                <c:pt idx="15">
                  <c:v>هرند</c:v>
                </c:pt>
                <c:pt idx="16">
                  <c:v>مبارکه</c:v>
                </c:pt>
                <c:pt idx="17">
                  <c:v>گلپایگان</c:v>
                </c:pt>
                <c:pt idx="18">
                  <c:v>نطنز</c:v>
                </c:pt>
                <c:pt idx="19">
                  <c:v>شاهین شهر</c:v>
                </c:pt>
                <c:pt idx="20">
                  <c:v>بویین</c:v>
                </c:pt>
                <c:pt idx="21">
                  <c:v>خمینی شهر</c:v>
                </c:pt>
                <c:pt idx="22">
                  <c:v>کوهپایه</c:v>
                </c:pt>
                <c:pt idx="23">
                  <c:v>میانگین دانشگاه</c:v>
                </c:pt>
                <c:pt idx="24">
                  <c:v>نجف آباد</c:v>
                </c:pt>
                <c:pt idx="25">
                  <c:v>برخوار</c:v>
                </c:pt>
                <c:pt idx="26">
                  <c:v>اصفهان1 </c:v>
                </c:pt>
                <c:pt idx="27">
                  <c:v>اصفهان2 </c:v>
                </c:pt>
              </c:strCache>
            </c:strRef>
          </c:cat>
          <c:val>
            <c:numRef>
              <c:f>'شش ماهه 1403'!$C$67:$C$94</c:f>
              <c:numCache>
                <c:formatCode>0.0</c:formatCode>
                <c:ptCount val="28"/>
                <c:pt idx="0">
                  <c:v>83.128295254833034</c:v>
                </c:pt>
                <c:pt idx="1">
                  <c:v>86.956521739130437</c:v>
                </c:pt>
                <c:pt idx="2">
                  <c:v>75.854214123006841</c:v>
                </c:pt>
                <c:pt idx="3">
                  <c:v>80.149812734082388</c:v>
                </c:pt>
                <c:pt idx="4">
                  <c:v>81.917211328976038</c:v>
                </c:pt>
                <c:pt idx="5">
                  <c:v>72.134038800705468</c:v>
                </c:pt>
                <c:pt idx="6">
                  <c:v>80.046022353714662</c:v>
                </c:pt>
                <c:pt idx="7">
                  <c:v>73.827909542195258</c:v>
                </c:pt>
                <c:pt idx="8">
                  <c:v>73.313782991202345</c:v>
                </c:pt>
                <c:pt idx="9">
                  <c:v>67.519466073414904</c:v>
                </c:pt>
                <c:pt idx="10">
                  <c:v>69.42909760589319</c:v>
                </c:pt>
                <c:pt idx="11">
                  <c:v>77.391304347826079</c:v>
                </c:pt>
                <c:pt idx="12">
                  <c:v>67.058823529411754</c:v>
                </c:pt>
                <c:pt idx="13">
                  <c:v>73.697916666666657</c:v>
                </c:pt>
                <c:pt idx="14">
                  <c:v>70.072992700729927</c:v>
                </c:pt>
                <c:pt idx="15">
                  <c:v>62.987012987012989</c:v>
                </c:pt>
                <c:pt idx="16">
                  <c:v>70.736086175942546</c:v>
                </c:pt>
                <c:pt idx="17">
                  <c:v>65.508982035928142</c:v>
                </c:pt>
                <c:pt idx="18">
                  <c:v>62.727272727272734</c:v>
                </c:pt>
                <c:pt idx="19">
                  <c:v>66.679551604174719</c:v>
                </c:pt>
                <c:pt idx="20">
                  <c:v>61.0062893081761</c:v>
                </c:pt>
                <c:pt idx="21">
                  <c:v>53.186105360018402</c:v>
                </c:pt>
                <c:pt idx="22">
                  <c:v>55.91836734693878</c:v>
                </c:pt>
                <c:pt idx="23">
                  <c:v>53.02380907425939</c:v>
                </c:pt>
                <c:pt idx="24">
                  <c:v>50.106107050224004</c:v>
                </c:pt>
                <c:pt idx="25">
                  <c:v>47.058823529411761</c:v>
                </c:pt>
                <c:pt idx="26">
                  <c:v>42.537178092129125</c:v>
                </c:pt>
                <c:pt idx="27">
                  <c:v>30.385062092379165</c:v>
                </c:pt>
              </c:numCache>
            </c:numRef>
          </c:val>
          <c:extLst>
            <c:ext xmlns:c16="http://schemas.microsoft.com/office/drawing/2014/chart" uri="{C3380CC4-5D6E-409C-BE32-E72D297353CC}">
              <c16:uniqueId val="{00000002-7160-4CBE-9BEF-7B75151FB4C9}"/>
            </c:ext>
          </c:extLst>
        </c:ser>
        <c:ser>
          <c:idx val="1"/>
          <c:order val="1"/>
          <c:tx>
            <c:strRef>
              <c:f>'شش ماهه 1403'!$D$66</c:f>
              <c:strCache>
                <c:ptCount val="1"/>
                <c:pt idx="0">
                  <c:v>درصد مراقبت پیش از بارداری در زنان زایمان کرده شش ماهه 1403</c:v>
                </c:pt>
              </c:strCache>
            </c:strRef>
          </c:tx>
          <c:spPr>
            <a:solidFill>
              <a:schemeClr val="accent5">
                <a:lumMod val="60000"/>
                <a:lumOff val="40000"/>
              </a:schemeClr>
            </a:solidFill>
            <a:ln>
              <a:noFill/>
            </a:ln>
            <a:effectLst/>
          </c:spPr>
          <c:invertIfNegative val="0"/>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4-7160-4CBE-9BEF-7B75151FB4C9}"/>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1403'!$B$67:$B$94</c:f>
              <c:strCache>
                <c:ptCount val="28"/>
                <c:pt idx="0">
                  <c:v>فریدن</c:v>
                </c:pt>
                <c:pt idx="1">
                  <c:v>چادگان</c:v>
                </c:pt>
                <c:pt idx="2">
                  <c:v>فریدونشهر</c:v>
                </c:pt>
                <c:pt idx="3">
                  <c:v>خور</c:v>
                </c:pt>
                <c:pt idx="4">
                  <c:v>اردستان</c:v>
                </c:pt>
                <c:pt idx="5">
                  <c:v>شهرضا</c:v>
                </c:pt>
                <c:pt idx="6">
                  <c:v>لنجان</c:v>
                </c:pt>
                <c:pt idx="7">
                  <c:v>فلاورجان</c:v>
                </c:pt>
                <c:pt idx="8">
                  <c:v>دهاقان</c:v>
                </c:pt>
                <c:pt idx="9">
                  <c:v>تیران</c:v>
                </c:pt>
                <c:pt idx="10">
                  <c:v>سمیرم</c:v>
                </c:pt>
                <c:pt idx="11">
                  <c:v>خوانسار</c:v>
                </c:pt>
                <c:pt idx="12">
                  <c:v>جرقویه</c:v>
                </c:pt>
                <c:pt idx="13">
                  <c:v>ورزنه</c:v>
                </c:pt>
                <c:pt idx="14">
                  <c:v>نایین</c:v>
                </c:pt>
                <c:pt idx="15">
                  <c:v>هرند</c:v>
                </c:pt>
                <c:pt idx="16">
                  <c:v>مبارکه</c:v>
                </c:pt>
                <c:pt idx="17">
                  <c:v>گلپایگان</c:v>
                </c:pt>
                <c:pt idx="18">
                  <c:v>نطنز</c:v>
                </c:pt>
                <c:pt idx="19">
                  <c:v>شاهین شهر</c:v>
                </c:pt>
                <c:pt idx="20">
                  <c:v>بویین</c:v>
                </c:pt>
                <c:pt idx="21">
                  <c:v>خمینی شهر</c:v>
                </c:pt>
                <c:pt idx="22">
                  <c:v>کوهپایه</c:v>
                </c:pt>
                <c:pt idx="23">
                  <c:v>میانگین دانشگاه</c:v>
                </c:pt>
                <c:pt idx="24">
                  <c:v>نجف آباد</c:v>
                </c:pt>
                <c:pt idx="25">
                  <c:v>برخوار</c:v>
                </c:pt>
                <c:pt idx="26">
                  <c:v>اصفهان1 </c:v>
                </c:pt>
                <c:pt idx="27">
                  <c:v>اصفهان2 </c:v>
                </c:pt>
              </c:strCache>
            </c:strRef>
          </c:cat>
          <c:val>
            <c:numRef>
              <c:f>'شش ماهه 1403'!$D$67:$D$94</c:f>
              <c:numCache>
                <c:formatCode>0.0</c:formatCode>
                <c:ptCount val="28"/>
                <c:pt idx="0">
                  <c:v>84.229390681003579</c:v>
                </c:pt>
                <c:pt idx="1">
                  <c:v>82.777777777777771</c:v>
                </c:pt>
                <c:pt idx="2">
                  <c:v>80.630630630630634</c:v>
                </c:pt>
                <c:pt idx="3">
                  <c:v>80.327868852459019</c:v>
                </c:pt>
                <c:pt idx="4">
                  <c:v>80.3</c:v>
                </c:pt>
                <c:pt idx="5">
                  <c:v>74.876237623762378</c:v>
                </c:pt>
                <c:pt idx="6">
                  <c:v>72.89719626168224</c:v>
                </c:pt>
                <c:pt idx="7">
                  <c:v>71.582278481012665</c:v>
                </c:pt>
                <c:pt idx="8">
                  <c:v>71.195652173913047</c:v>
                </c:pt>
                <c:pt idx="9">
                  <c:v>71.081677704194263</c:v>
                </c:pt>
                <c:pt idx="10">
                  <c:v>70.204081632653057</c:v>
                </c:pt>
                <c:pt idx="11">
                  <c:v>69.53125</c:v>
                </c:pt>
                <c:pt idx="12">
                  <c:v>68.831168831168839</c:v>
                </c:pt>
                <c:pt idx="13">
                  <c:v>68.3</c:v>
                </c:pt>
                <c:pt idx="14">
                  <c:v>67.757009345794401</c:v>
                </c:pt>
                <c:pt idx="15">
                  <c:v>67.7</c:v>
                </c:pt>
                <c:pt idx="16">
                  <c:v>67.671893848009645</c:v>
                </c:pt>
                <c:pt idx="17">
                  <c:v>65.952380952380949</c:v>
                </c:pt>
                <c:pt idx="18">
                  <c:v>63.453815261044177</c:v>
                </c:pt>
                <c:pt idx="19">
                  <c:v>62.748344370860934</c:v>
                </c:pt>
                <c:pt idx="20">
                  <c:v>59.375</c:v>
                </c:pt>
                <c:pt idx="21">
                  <c:v>57.156580211335253</c:v>
                </c:pt>
                <c:pt idx="22">
                  <c:v>57.142857142857139</c:v>
                </c:pt>
                <c:pt idx="23">
                  <c:v>52.2</c:v>
                </c:pt>
                <c:pt idx="24">
                  <c:v>50</c:v>
                </c:pt>
                <c:pt idx="25">
                  <c:v>44.5631067961165</c:v>
                </c:pt>
                <c:pt idx="26">
                  <c:v>41.432127130001916</c:v>
                </c:pt>
                <c:pt idx="27">
                  <c:v>30.789133247089261</c:v>
                </c:pt>
              </c:numCache>
            </c:numRef>
          </c:val>
          <c:extLst>
            <c:ext xmlns:c16="http://schemas.microsoft.com/office/drawing/2014/chart" uri="{C3380CC4-5D6E-409C-BE32-E72D297353CC}">
              <c16:uniqueId val="{00000005-7160-4CBE-9BEF-7B75151FB4C9}"/>
            </c:ext>
          </c:extLst>
        </c:ser>
        <c:dLbls>
          <c:showLegendKey val="0"/>
          <c:showVal val="0"/>
          <c:showCatName val="0"/>
          <c:showSerName val="0"/>
          <c:showPercent val="0"/>
          <c:showBubbleSize val="0"/>
        </c:dLbls>
        <c:gapWidth val="219"/>
        <c:overlap val="-27"/>
        <c:axId val="318000191"/>
        <c:axId val="317993119"/>
      </c:barChart>
      <c:catAx>
        <c:axId val="318000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317993119"/>
        <c:crosses val="autoZero"/>
        <c:auto val="1"/>
        <c:lblAlgn val="ctr"/>
        <c:lblOffset val="100"/>
        <c:noMultiLvlLbl val="0"/>
      </c:catAx>
      <c:valAx>
        <c:axId val="317993119"/>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318000191"/>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a-IR" sz="1600" dirty="0" smtClean="0">
                <a:solidFill>
                  <a:schemeClr val="tx1"/>
                </a:solidFill>
                <a:cs typeface="B Titr" panose="00000700000000000000" pitchFamily="2" charset="-78"/>
              </a:rPr>
              <a:t>درصد پوشش مراقبت 2 و 3 پس از زایمان- 9 ماهه</a:t>
            </a:r>
            <a:r>
              <a:rPr lang="fa-IR" sz="1600" baseline="0" dirty="0" smtClean="0">
                <a:solidFill>
                  <a:schemeClr val="tx1"/>
                </a:solidFill>
                <a:cs typeface="B Titr" panose="00000700000000000000" pitchFamily="2" charset="-78"/>
              </a:rPr>
              <a:t> 1402 و 9 ماهه 1403-داشبورد مدیریتی</a:t>
            </a:r>
            <a:endParaRPr lang="en-US" sz="1600" dirty="0">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9 ماهه 1403</c:v>
                </c:pt>
              </c:strCache>
            </c:strRef>
          </c:tx>
          <c:spPr>
            <a:solidFill>
              <a:schemeClr val="accent1"/>
            </a:solidFill>
            <a:ln>
              <a:noFill/>
            </a:ln>
            <a:effectLst/>
          </c:spPr>
          <c:invertIfNegative val="0"/>
          <c:dPt>
            <c:idx val="25"/>
            <c:invertIfNegative val="0"/>
            <c:bubble3D val="0"/>
            <c:spPr>
              <a:solidFill>
                <a:schemeClr val="accent1">
                  <a:lumMod val="75000"/>
                </a:schemeClr>
              </a:solidFill>
              <a:ln>
                <a:noFill/>
              </a:ln>
              <a:effectLst/>
            </c:spPr>
            <c:extLst>
              <c:ext xmlns:c16="http://schemas.microsoft.com/office/drawing/2014/chart" uri="{C3380CC4-5D6E-409C-BE32-E72D297353CC}">
                <c16:uniqueId val="{00000004-38F1-449F-B28D-CB0F965CB5EC}"/>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دهاقان </c:v>
                </c:pt>
                <c:pt idx="2">
                  <c:v>نطنز</c:v>
                </c:pt>
                <c:pt idx="3">
                  <c:v>خور</c:v>
                </c:pt>
                <c:pt idx="4">
                  <c:v>فریدن</c:v>
                </c:pt>
                <c:pt idx="5">
                  <c:v>نایین</c:v>
                </c:pt>
                <c:pt idx="6">
                  <c:v>گلپایگان</c:v>
                </c:pt>
                <c:pt idx="7">
                  <c:v>جرقویه</c:v>
                </c:pt>
                <c:pt idx="8">
                  <c:v>مبارکه</c:v>
                </c:pt>
                <c:pt idx="9">
                  <c:v>فریدونشهر</c:v>
                </c:pt>
                <c:pt idx="10">
                  <c:v>بویین</c:v>
                </c:pt>
                <c:pt idx="11">
                  <c:v>تیران</c:v>
                </c:pt>
                <c:pt idx="12">
                  <c:v>شهرضا</c:v>
                </c:pt>
                <c:pt idx="13">
                  <c:v>فلاورجان</c:v>
                </c:pt>
                <c:pt idx="14">
                  <c:v>برخوار</c:v>
                </c:pt>
                <c:pt idx="15">
                  <c:v>ورزنه</c:v>
                </c:pt>
                <c:pt idx="16">
                  <c:v>لنجان</c:v>
                </c:pt>
                <c:pt idx="17">
                  <c:v>خوانسار</c:v>
                </c:pt>
                <c:pt idx="18">
                  <c:v>خمینی شهر</c:v>
                </c:pt>
                <c:pt idx="19">
                  <c:v>سمیرم </c:v>
                </c:pt>
                <c:pt idx="20">
                  <c:v>هرند</c:v>
                </c:pt>
                <c:pt idx="21">
                  <c:v>شاهین شهر</c:v>
                </c:pt>
                <c:pt idx="22">
                  <c:v>اردستان </c:v>
                </c:pt>
                <c:pt idx="23">
                  <c:v>کوهپایه</c:v>
                </c:pt>
                <c:pt idx="24">
                  <c:v>نجف آباد</c:v>
                </c:pt>
                <c:pt idx="25">
                  <c:v>میانگین دانشگاه</c:v>
                </c:pt>
                <c:pt idx="26">
                  <c:v>اصفهان 1</c:v>
                </c:pt>
                <c:pt idx="27">
                  <c:v>اصفهان 2</c:v>
                </c:pt>
              </c:strCache>
            </c:strRef>
          </c:cat>
          <c:val>
            <c:numRef>
              <c:f>Sheet1!$B$2:$B$29</c:f>
              <c:numCache>
                <c:formatCode>General</c:formatCode>
                <c:ptCount val="28"/>
                <c:pt idx="0">
                  <c:v>95.2</c:v>
                </c:pt>
                <c:pt idx="1">
                  <c:v>94.5</c:v>
                </c:pt>
                <c:pt idx="2">
                  <c:v>93.2</c:v>
                </c:pt>
                <c:pt idx="3">
                  <c:v>92</c:v>
                </c:pt>
                <c:pt idx="4">
                  <c:v>91.1</c:v>
                </c:pt>
                <c:pt idx="5">
                  <c:v>91.1</c:v>
                </c:pt>
                <c:pt idx="6">
                  <c:v>90.5</c:v>
                </c:pt>
                <c:pt idx="7">
                  <c:v>90.3</c:v>
                </c:pt>
                <c:pt idx="8">
                  <c:v>89.3</c:v>
                </c:pt>
                <c:pt idx="9">
                  <c:v>88.9</c:v>
                </c:pt>
                <c:pt idx="10">
                  <c:v>88.6</c:v>
                </c:pt>
                <c:pt idx="11">
                  <c:v>88.4</c:v>
                </c:pt>
                <c:pt idx="12">
                  <c:v>88.4</c:v>
                </c:pt>
                <c:pt idx="13">
                  <c:v>86.1</c:v>
                </c:pt>
                <c:pt idx="14">
                  <c:v>85.8</c:v>
                </c:pt>
                <c:pt idx="15">
                  <c:v>85.6</c:v>
                </c:pt>
                <c:pt idx="16">
                  <c:v>85.3</c:v>
                </c:pt>
                <c:pt idx="17">
                  <c:v>84.9</c:v>
                </c:pt>
                <c:pt idx="18">
                  <c:v>82.8</c:v>
                </c:pt>
                <c:pt idx="19">
                  <c:v>81.900000000000006</c:v>
                </c:pt>
                <c:pt idx="20">
                  <c:v>81.599999999999994</c:v>
                </c:pt>
                <c:pt idx="21">
                  <c:v>81.5</c:v>
                </c:pt>
                <c:pt idx="22">
                  <c:v>81.2</c:v>
                </c:pt>
                <c:pt idx="23">
                  <c:v>79.2</c:v>
                </c:pt>
                <c:pt idx="24">
                  <c:v>75.5</c:v>
                </c:pt>
                <c:pt idx="25">
                  <c:v>71.7</c:v>
                </c:pt>
                <c:pt idx="26">
                  <c:v>57.3</c:v>
                </c:pt>
                <c:pt idx="27">
                  <c:v>52</c:v>
                </c:pt>
              </c:numCache>
            </c:numRef>
          </c:val>
          <c:extLst>
            <c:ext xmlns:c16="http://schemas.microsoft.com/office/drawing/2014/chart" uri="{C3380CC4-5D6E-409C-BE32-E72D297353CC}">
              <c16:uniqueId val="{00000000-38F1-449F-B28D-CB0F965CB5EC}"/>
            </c:ext>
          </c:extLst>
        </c:ser>
        <c:ser>
          <c:idx val="1"/>
          <c:order val="1"/>
          <c:tx>
            <c:strRef>
              <c:f>Sheet1!$C$1</c:f>
              <c:strCache>
                <c:ptCount val="1"/>
                <c:pt idx="0">
                  <c:v>9 ماهه 1402</c:v>
                </c:pt>
              </c:strCache>
            </c:strRef>
          </c:tx>
          <c:spPr>
            <a:solidFill>
              <a:schemeClr val="bg1">
                <a:lumMod val="65000"/>
              </a:schemeClr>
            </a:solidFill>
            <a:ln>
              <a:noFill/>
            </a:ln>
            <a:effectLst/>
          </c:spPr>
          <c:invertIfNegative val="0"/>
          <c:dPt>
            <c:idx val="25"/>
            <c:invertIfNegative val="0"/>
            <c:bubble3D val="0"/>
            <c:spPr>
              <a:solidFill>
                <a:schemeClr val="tx2">
                  <a:lumMod val="65000"/>
                  <a:lumOff val="35000"/>
                </a:schemeClr>
              </a:solidFill>
              <a:ln>
                <a:noFill/>
              </a:ln>
              <a:effectLst/>
            </c:spPr>
            <c:extLst>
              <c:ext xmlns:c16="http://schemas.microsoft.com/office/drawing/2014/chart" uri="{C3380CC4-5D6E-409C-BE32-E72D297353CC}">
                <c16:uniqueId val="{00000003-38F1-449F-B28D-CB0F965CB5EC}"/>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دهاقان </c:v>
                </c:pt>
                <c:pt idx="2">
                  <c:v>نطنز</c:v>
                </c:pt>
                <c:pt idx="3">
                  <c:v>خور</c:v>
                </c:pt>
                <c:pt idx="4">
                  <c:v>فریدن</c:v>
                </c:pt>
                <c:pt idx="5">
                  <c:v>نایین</c:v>
                </c:pt>
                <c:pt idx="6">
                  <c:v>گلپایگان</c:v>
                </c:pt>
                <c:pt idx="7">
                  <c:v>جرقویه</c:v>
                </c:pt>
                <c:pt idx="8">
                  <c:v>مبارکه</c:v>
                </c:pt>
                <c:pt idx="9">
                  <c:v>فریدونشهر</c:v>
                </c:pt>
                <c:pt idx="10">
                  <c:v>بویین</c:v>
                </c:pt>
                <c:pt idx="11">
                  <c:v>تیران</c:v>
                </c:pt>
                <c:pt idx="12">
                  <c:v>شهرضا</c:v>
                </c:pt>
                <c:pt idx="13">
                  <c:v>فلاورجان</c:v>
                </c:pt>
                <c:pt idx="14">
                  <c:v>برخوار</c:v>
                </c:pt>
                <c:pt idx="15">
                  <c:v>ورزنه</c:v>
                </c:pt>
                <c:pt idx="16">
                  <c:v>لنجان</c:v>
                </c:pt>
                <c:pt idx="17">
                  <c:v>خوانسار</c:v>
                </c:pt>
                <c:pt idx="18">
                  <c:v>خمینی شهر</c:v>
                </c:pt>
                <c:pt idx="19">
                  <c:v>سمیرم </c:v>
                </c:pt>
                <c:pt idx="20">
                  <c:v>هرند</c:v>
                </c:pt>
                <c:pt idx="21">
                  <c:v>شاهین شهر</c:v>
                </c:pt>
                <c:pt idx="22">
                  <c:v>اردستان </c:v>
                </c:pt>
                <c:pt idx="23">
                  <c:v>کوهپایه</c:v>
                </c:pt>
                <c:pt idx="24">
                  <c:v>نجف آباد</c:v>
                </c:pt>
                <c:pt idx="25">
                  <c:v>میانگین دانشگاه</c:v>
                </c:pt>
                <c:pt idx="26">
                  <c:v>اصفهان 1</c:v>
                </c:pt>
                <c:pt idx="27">
                  <c:v>اصفهان 2</c:v>
                </c:pt>
              </c:strCache>
            </c:strRef>
          </c:cat>
          <c:val>
            <c:numRef>
              <c:f>Sheet1!$C$2:$C$29</c:f>
              <c:numCache>
                <c:formatCode>General</c:formatCode>
                <c:ptCount val="28"/>
                <c:pt idx="0">
                  <c:v>96.7</c:v>
                </c:pt>
                <c:pt idx="1">
                  <c:v>93.3</c:v>
                </c:pt>
                <c:pt idx="2">
                  <c:v>93.2</c:v>
                </c:pt>
                <c:pt idx="3">
                  <c:v>96.4</c:v>
                </c:pt>
                <c:pt idx="4">
                  <c:v>96.4</c:v>
                </c:pt>
                <c:pt idx="5">
                  <c:v>94.8</c:v>
                </c:pt>
                <c:pt idx="6">
                  <c:v>88.4</c:v>
                </c:pt>
                <c:pt idx="7">
                  <c:v>92.1</c:v>
                </c:pt>
                <c:pt idx="8">
                  <c:v>96.8</c:v>
                </c:pt>
                <c:pt idx="9">
                  <c:v>88.7</c:v>
                </c:pt>
                <c:pt idx="10">
                  <c:v>90.9</c:v>
                </c:pt>
                <c:pt idx="11">
                  <c:v>94.6</c:v>
                </c:pt>
                <c:pt idx="12">
                  <c:v>87.8</c:v>
                </c:pt>
                <c:pt idx="13">
                  <c:v>92.8</c:v>
                </c:pt>
                <c:pt idx="14">
                  <c:v>87.6</c:v>
                </c:pt>
                <c:pt idx="15">
                  <c:v>93.4</c:v>
                </c:pt>
                <c:pt idx="16">
                  <c:v>91.2</c:v>
                </c:pt>
                <c:pt idx="17">
                  <c:v>85.9</c:v>
                </c:pt>
                <c:pt idx="18">
                  <c:v>91.6</c:v>
                </c:pt>
                <c:pt idx="19">
                  <c:v>90.8</c:v>
                </c:pt>
                <c:pt idx="20">
                  <c:v>90.3</c:v>
                </c:pt>
                <c:pt idx="21">
                  <c:v>90.3</c:v>
                </c:pt>
                <c:pt idx="22">
                  <c:v>94.5</c:v>
                </c:pt>
                <c:pt idx="23">
                  <c:v>85.3</c:v>
                </c:pt>
                <c:pt idx="24">
                  <c:v>87.7</c:v>
                </c:pt>
                <c:pt idx="25">
                  <c:v>80.3</c:v>
                </c:pt>
                <c:pt idx="26">
                  <c:v>66.400000000000006</c:v>
                </c:pt>
                <c:pt idx="27">
                  <c:v>64.5</c:v>
                </c:pt>
              </c:numCache>
            </c:numRef>
          </c:val>
          <c:extLst>
            <c:ext xmlns:c16="http://schemas.microsoft.com/office/drawing/2014/chart" uri="{C3380CC4-5D6E-409C-BE32-E72D297353CC}">
              <c16:uniqueId val="{00000001-38F1-449F-B28D-CB0F965CB5EC}"/>
            </c:ext>
          </c:extLst>
        </c:ser>
        <c:dLbls>
          <c:showLegendKey val="0"/>
          <c:showVal val="0"/>
          <c:showCatName val="0"/>
          <c:showSerName val="0"/>
          <c:showPercent val="0"/>
          <c:showBubbleSize val="0"/>
        </c:dLbls>
        <c:gapWidth val="219"/>
        <c:overlap val="-27"/>
        <c:axId val="1718596047"/>
        <c:axId val="1641780911"/>
      </c:barChart>
      <c:catAx>
        <c:axId val="1718596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B Titr" panose="00000700000000000000" pitchFamily="2" charset="-78"/>
              </a:defRPr>
            </a:pPr>
            <a:endParaRPr lang="en-US"/>
          </a:p>
        </c:txPr>
        <c:crossAx val="1641780911"/>
        <c:crosses val="autoZero"/>
        <c:auto val="1"/>
        <c:lblAlgn val="ctr"/>
        <c:lblOffset val="100"/>
        <c:noMultiLvlLbl val="0"/>
      </c:catAx>
      <c:valAx>
        <c:axId val="1641780911"/>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solidFill>
                <a:latin typeface="+mn-lt"/>
                <a:ea typeface="+mn-ea"/>
                <a:cs typeface="+mn-cs"/>
              </a:defRPr>
            </a:pPr>
            <a:endParaRPr lang="en-US"/>
          </a:p>
        </c:txPr>
        <c:crossAx val="17185960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chemeClr val="tx1"/>
                </a:solidFill>
                <a:cs typeface="B Titr" panose="00000700000000000000" pitchFamily="2" charset="-78"/>
              </a:rPr>
              <a:t>درصد حداقل یکبار مراقبت بارداری - سال</a:t>
            </a:r>
            <a:r>
              <a:rPr lang="fa-IR" b="1" baseline="0">
                <a:solidFill>
                  <a:schemeClr val="tx1"/>
                </a:solidFill>
                <a:cs typeface="B Titr" panose="00000700000000000000" pitchFamily="2" charset="-78"/>
              </a:rPr>
              <a:t> 1402 و شش ماهه اول 1403</a:t>
            </a:r>
            <a:r>
              <a:rPr lang="fa-IR" b="1">
                <a:solidFill>
                  <a:schemeClr val="tx1"/>
                </a:solidFill>
                <a:cs typeface="B Titr" panose="00000700000000000000" pitchFamily="2" charset="-78"/>
              </a:rPr>
              <a:t>- سامانه سیب </a:t>
            </a:r>
            <a:endParaRPr lang="en-US" b="1">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1403'!$C$129</c:f>
              <c:strCache>
                <c:ptCount val="1"/>
                <c:pt idx="0">
                  <c:v>درصد حداقل یکبار مراقبت بارداری-سال 1402</c:v>
                </c:pt>
              </c:strCache>
            </c:strRef>
          </c:tx>
          <c:spPr>
            <a:solidFill>
              <a:schemeClr val="bg1">
                <a:lumMod val="75000"/>
              </a:schemeClr>
            </a:solidFill>
            <a:ln>
              <a:noFill/>
            </a:ln>
            <a:effectLst/>
          </c:spPr>
          <c:invertIfNegative val="0"/>
          <c:dPt>
            <c:idx val="25"/>
            <c:invertIfNegative val="0"/>
            <c:bubble3D val="0"/>
            <c:spPr>
              <a:solidFill>
                <a:schemeClr val="bg1">
                  <a:lumMod val="50000"/>
                </a:schemeClr>
              </a:solidFill>
              <a:ln>
                <a:noFill/>
              </a:ln>
              <a:effectLst/>
            </c:spPr>
            <c:extLst>
              <c:ext xmlns:c16="http://schemas.microsoft.com/office/drawing/2014/chart" uri="{C3380CC4-5D6E-409C-BE32-E72D297353CC}">
                <c16:uniqueId val="{00000001-1B48-47A9-B2E2-09B0B5C2C4F2}"/>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1403'!$B$130:$B$157</c:f>
              <c:strCache>
                <c:ptCount val="28"/>
                <c:pt idx="0">
                  <c:v>فریدن</c:v>
                </c:pt>
                <c:pt idx="1">
                  <c:v>سمیرم</c:v>
                </c:pt>
                <c:pt idx="2">
                  <c:v>ورزنه</c:v>
                </c:pt>
                <c:pt idx="3">
                  <c:v>چادگان</c:v>
                </c:pt>
                <c:pt idx="4">
                  <c:v>نطنز</c:v>
                </c:pt>
                <c:pt idx="5">
                  <c:v>خور</c:v>
                </c:pt>
                <c:pt idx="6">
                  <c:v>تیران</c:v>
                </c:pt>
                <c:pt idx="7">
                  <c:v>گلپایگان</c:v>
                </c:pt>
                <c:pt idx="8">
                  <c:v>مبارکه</c:v>
                </c:pt>
                <c:pt idx="9">
                  <c:v>دهاقان</c:v>
                </c:pt>
                <c:pt idx="10">
                  <c:v>بویین</c:v>
                </c:pt>
                <c:pt idx="11">
                  <c:v>هرند</c:v>
                </c:pt>
                <c:pt idx="12">
                  <c:v>جرقویه</c:v>
                </c:pt>
                <c:pt idx="13">
                  <c:v>شهرضا</c:v>
                </c:pt>
                <c:pt idx="14">
                  <c:v>اردستان</c:v>
                </c:pt>
                <c:pt idx="15">
                  <c:v>فریدونشهر</c:v>
                </c:pt>
                <c:pt idx="16">
                  <c:v>خوانسار</c:v>
                </c:pt>
                <c:pt idx="17">
                  <c:v>فلاورجان</c:v>
                </c:pt>
                <c:pt idx="18">
                  <c:v>نجف آباد</c:v>
                </c:pt>
                <c:pt idx="19">
                  <c:v>نایین</c:v>
                </c:pt>
                <c:pt idx="20">
                  <c:v>کوهپایه</c:v>
                </c:pt>
                <c:pt idx="21">
                  <c:v>خمینی شهر</c:v>
                </c:pt>
                <c:pt idx="22">
                  <c:v>شاهین شهر</c:v>
                </c:pt>
                <c:pt idx="23">
                  <c:v>لنجان</c:v>
                </c:pt>
                <c:pt idx="24">
                  <c:v>برخوار</c:v>
                </c:pt>
                <c:pt idx="25">
                  <c:v>میانگین دانشگاه</c:v>
                </c:pt>
                <c:pt idx="26">
                  <c:v>اصفهان1 </c:v>
                </c:pt>
                <c:pt idx="27">
                  <c:v>اصفهان2 </c:v>
                </c:pt>
              </c:strCache>
            </c:strRef>
          </c:cat>
          <c:val>
            <c:numRef>
              <c:f>'شش ماهه 1403'!$C$130:$C$157</c:f>
              <c:numCache>
                <c:formatCode>0.0</c:formatCode>
                <c:ptCount val="28"/>
                <c:pt idx="0">
                  <c:v>97.363796133567661</c:v>
                </c:pt>
                <c:pt idx="1">
                  <c:v>98.158379373848987</c:v>
                </c:pt>
                <c:pt idx="2">
                  <c:v>98.177083333333343</c:v>
                </c:pt>
                <c:pt idx="3">
                  <c:v>97.826086956521735</c:v>
                </c:pt>
                <c:pt idx="4">
                  <c:v>92.954545454545453</c:v>
                </c:pt>
                <c:pt idx="5">
                  <c:v>98.12734082397003</c:v>
                </c:pt>
                <c:pt idx="6">
                  <c:v>95.439377085650719</c:v>
                </c:pt>
                <c:pt idx="7">
                  <c:v>93.772455089820355</c:v>
                </c:pt>
                <c:pt idx="8">
                  <c:v>96.409335727109507</c:v>
                </c:pt>
                <c:pt idx="9">
                  <c:v>97.360703812316714</c:v>
                </c:pt>
                <c:pt idx="10">
                  <c:v>91.19496855345912</c:v>
                </c:pt>
                <c:pt idx="11">
                  <c:v>95.779220779220779</c:v>
                </c:pt>
                <c:pt idx="12">
                  <c:v>93.921568627450981</c:v>
                </c:pt>
                <c:pt idx="13">
                  <c:v>93.474426807760139</c:v>
                </c:pt>
                <c:pt idx="14">
                  <c:v>92.592592592592595</c:v>
                </c:pt>
                <c:pt idx="15">
                  <c:v>91.571753986332567</c:v>
                </c:pt>
                <c:pt idx="16">
                  <c:v>94.782608695652172</c:v>
                </c:pt>
                <c:pt idx="17">
                  <c:v>89.768339768339771</c:v>
                </c:pt>
                <c:pt idx="18">
                  <c:v>88.611176609290268</c:v>
                </c:pt>
                <c:pt idx="19">
                  <c:v>89.051094890510953</c:v>
                </c:pt>
                <c:pt idx="20">
                  <c:v>89.795918367346943</c:v>
                </c:pt>
                <c:pt idx="21">
                  <c:v>81.918564527260187</c:v>
                </c:pt>
                <c:pt idx="22">
                  <c:v>80.402010050251263</c:v>
                </c:pt>
                <c:pt idx="23">
                  <c:v>85.174227481919786</c:v>
                </c:pt>
                <c:pt idx="24">
                  <c:v>86.162005785920925</c:v>
                </c:pt>
                <c:pt idx="25">
                  <c:v>76.693163151634153</c:v>
                </c:pt>
                <c:pt idx="26">
                  <c:v>61.470801595937616</c:v>
                </c:pt>
                <c:pt idx="27">
                  <c:v>58.465112123648709</c:v>
                </c:pt>
              </c:numCache>
            </c:numRef>
          </c:val>
          <c:extLst>
            <c:ext xmlns:c16="http://schemas.microsoft.com/office/drawing/2014/chart" uri="{C3380CC4-5D6E-409C-BE32-E72D297353CC}">
              <c16:uniqueId val="{00000002-1B48-47A9-B2E2-09B0B5C2C4F2}"/>
            </c:ext>
          </c:extLst>
        </c:ser>
        <c:ser>
          <c:idx val="1"/>
          <c:order val="1"/>
          <c:tx>
            <c:strRef>
              <c:f>'شش ماهه 1403'!$D$129</c:f>
              <c:strCache>
                <c:ptCount val="1"/>
                <c:pt idx="0">
                  <c:v>درصد حداقل یکبار مراقبت بارداری-شش ماهه اول 1403</c:v>
                </c:pt>
              </c:strCache>
            </c:strRef>
          </c:tx>
          <c:spPr>
            <a:solidFill>
              <a:schemeClr val="accent5">
                <a:lumMod val="60000"/>
                <a:lumOff val="40000"/>
              </a:schemeClr>
            </a:solidFill>
            <a:ln>
              <a:noFill/>
            </a:ln>
            <a:effectLst/>
          </c:spPr>
          <c:invertIfNegative val="0"/>
          <c:dPt>
            <c:idx val="25"/>
            <c:invertIfNegative val="0"/>
            <c:bubble3D val="0"/>
            <c:spPr>
              <a:solidFill>
                <a:schemeClr val="accent5">
                  <a:lumMod val="75000"/>
                </a:schemeClr>
              </a:solidFill>
              <a:ln>
                <a:noFill/>
              </a:ln>
              <a:effectLst/>
            </c:spPr>
            <c:extLst>
              <c:ext xmlns:c16="http://schemas.microsoft.com/office/drawing/2014/chart" uri="{C3380CC4-5D6E-409C-BE32-E72D297353CC}">
                <c16:uniqueId val="{00000004-1B48-47A9-B2E2-09B0B5C2C4F2}"/>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1403'!$B$130:$B$157</c:f>
              <c:strCache>
                <c:ptCount val="28"/>
                <c:pt idx="0">
                  <c:v>فریدن</c:v>
                </c:pt>
                <c:pt idx="1">
                  <c:v>سمیرم</c:v>
                </c:pt>
                <c:pt idx="2">
                  <c:v>ورزنه</c:v>
                </c:pt>
                <c:pt idx="3">
                  <c:v>چادگان</c:v>
                </c:pt>
                <c:pt idx="4">
                  <c:v>نطنز</c:v>
                </c:pt>
                <c:pt idx="5">
                  <c:v>خور</c:v>
                </c:pt>
                <c:pt idx="6">
                  <c:v>تیران</c:v>
                </c:pt>
                <c:pt idx="7">
                  <c:v>گلپایگان</c:v>
                </c:pt>
                <c:pt idx="8">
                  <c:v>مبارکه</c:v>
                </c:pt>
                <c:pt idx="9">
                  <c:v>دهاقان</c:v>
                </c:pt>
                <c:pt idx="10">
                  <c:v>بویین</c:v>
                </c:pt>
                <c:pt idx="11">
                  <c:v>هرند</c:v>
                </c:pt>
                <c:pt idx="12">
                  <c:v>جرقویه</c:v>
                </c:pt>
                <c:pt idx="13">
                  <c:v>شهرضا</c:v>
                </c:pt>
                <c:pt idx="14">
                  <c:v>اردستان</c:v>
                </c:pt>
                <c:pt idx="15">
                  <c:v>فریدونشهر</c:v>
                </c:pt>
                <c:pt idx="16">
                  <c:v>خوانسار</c:v>
                </c:pt>
                <c:pt idx="17">
                  <c:v>فلاورجان</c:v>
                </c:pt>
                <c:pt idx="18">
                  <c:v>نجف آباد</c:v>
                </c:pt>
                <c:pt idx="19">
                  <c:v>نایین</c:v>
                </c:pt>
                <c:pt idx="20">
                  <c:v>کوهپایه</c:v>
                </c:pt>
                <c:pt idx="21">
                  <c:v>خمینی شهر</c:v>
                </c:pt>
                <c:pt idx="22">
                  <c:v>شاهین شهر</c:v>
                </c:pt>
                <c:pt idx="23">
                  <c:v>لنجان</c:v>
                </c:pt>
                <c:pt idx="24">
                  <c:v>برخوار</c:v>
                </c:pt>
                <c:pt idx="25">
                  <c:v>میانگین دانشگاه</c:v>
                </c:pt>
                <c:pt idx="26">
                  <c:v>اصفهان1 </c:v>
                </c:pt>
                <c:pt idx="27">
                  <c:v>اصفهان2 </c:v>
                </c:pt>
              </c:strCache>
            </c:strRef>
          </c:cat>
          <c:val>
            <c:numRef>
              <c:f>'شش ماهه 1403'!$D$130:$D$157</c:f>
              <c:numCache>
                <c:formatCode>0.0</c:formatCode>
                <c:ptCount val="28"/>
                <c:pt idx="0">
                  <c:v>98.924731182795696</c:v>
                </c:pt>
                <c:pt idx="1">
                  <c:v>98.367346938775512</c:v>
                </c:pt>
                <c:pt idx="2">
                  <c:v>98</c:v>
                </c:pt>
                <c:pt idx="3">
                  <c:v>97.777777777777771</c:v>
                </c:pt>
                <c:pt idx="4">
                  <c:v>96.787148594377513</c:v>
                </c:pt>
                <c:pt idx="5">
                  <c:v>96.721311475409834</c:v>
                </c:pt>
                <c:pt idx="6">
                  <c:v>96.688741721854313</c:v>
                </c:pt>
                <c:pt idx="7">
                  <c:v>96.666666666666671</c:v>
                </c:pt>
                <c:pt idx="8">
                  <c:v>96.50180940892642</c:v>
                </c:pt>
                <c:pt idx="9">
                  <c:v>96.195652173913047</c:v>
                </c:pt>
                <c:pt idx="10">
                  <c:v>95.833333333333343</c:v>
                </c:pt>
                <c:pt idx="11">
                  <c:v>95.1</c:v>
                </c:pt>
                <c:pt idx="12">
                  <c:v>94.805194805194802</c:v>
                </c:pt>
                <c:pt idx="13">
                  <c:v>94.801980198019791</c:v>
                </c:pt>
                <c:pt idx="14">
                  <c:v>94.5</c:v>
                </c:pt>
                <c:pt idx="15">
                  <c:v>92.792792792792795</c:v>
                </c:pt>
                <c:pt idx="16">
                  <c:v>91.40625</c:v>
                </c:pt>
                <c:pt idx="17">
                  <c:v>91.012658227848092</c:v>
                </c:pt>
                <c:pt idx="18">
                  <c:v>90.605749486652982</c:v>
                </c:pt>
                <c:pt idx="19">
                  <c:v>88.317757009345797</c:v>
                </c:pt>
                <c:pt idx="20">
                  <c:v>86.607142857142861</c:v>
                </c:pt>
                <c:pt idx="21">
                  <c:v>83.477425552353495</c:v>
                </c:pt>
                <c:pt idx="22">
                  <c:v>83.360927152317871</c:v>
                </c:pt>
                <c:pt idx="23">
                  <c:v>82.171099928109271</c:v>
                </c:pt>
                <c:pt idx="24">
                  <c:v>81.262135922330089</c:v>
                </c:pt>
                <c:pt idx="25">
                  <c:v>77.099999999999994</c:v>
                </c:pt>
                <c:pt idx="26">
                  <c:v>61.937583764120241</c:v>
                </c:pt>
                <c:pt idx="27">
                  <c:v>58.750693032711141</c:v>
                </c:pt>
              </c:numCache>
            </c:numRef>
          </c:val>
          <c:extLst>
            <c:ext xmlns:c16="http://schemas.microsoft.com/office/drawing/2014/chart" uri="{C3380CC4-5D6E-409C-BE32-E72D297353CC}">
              <c16:uniqueId val="{00000005-1B48-47A9-B2E2-09B0B5C2C4F2}"/>
            </c:ext>
          </c:extLst>
        </c:ser>
        <c:dLbls>
          <c:showLegendKey val="0"/>
          <c:showVal val="0"/>
          <c:showCatName val="0"/>
          <c:showSerName val="0"/>
          <c:showPercent val="0"/>
          <c:showBubbleSize val="0"/>
        </c:dLbls>
        <c:gapWidth val="219"/>
        <c:overlap val="-27"/>
        <c:axId val="252200127"/>
        <c:axId val="252201375"/>
      </c:barChart>
      <c:catAx>
        <c:axId val="252200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mn-lt"/>
                <a:ea typeface="+mn-ea"/>
                <a:cs typeface="B Titr" panose="00000700000000000000" pitchFamily="2" charset="-78"/>
              </a:defRPr>
            </a:pPr>
            <a:endParaRPr lang="en-US"/>
          </a:p>
        </c:txPr>
        <c:crossAx val="252201375"/>
        <c:crosses val="autoZero"/>
        <c:auto val="1"/>
        <c:lblAlgn val="ctr"/>
        <c:lblOffset val="100"/>
        <c:noMultiLvlLbl val="0"/>
      </c:catAx>
      <c:valAx>
        <c:axId val="252201375"/>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252200127"/>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ysClr val="windowText" lastClr="000000"/>
                </a:solidFill>
                <a:cs typeface="B Titr" panose="00000700000000000000" pitchFamily="2" charset="-78"/>
              </a:rPr>
              <a:t>درصد مراقبت به موقع بارداری - سال 1402 و شش ماهه اول 1403- سامانه سیب </a:t>
            </a:r>
            <a:endParaRPr lang="en-US" b="1">
              <a:solidFill>
                <a:sysClr val="windowText" lastClr="000000"/>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1403'!$C$160</c:f>
              <c:strCache>
                <c:ptCount val="1"/>
                <c:pt idx="0">
                  <c:v>درصد مراقبت به موقع -سال 1402</c:v>
                </c:pt>
              </c:strCache>
            </c:strRef>
          </c:tx>
          <c:spPr>
            <a:solidFill>
              <a:schemeClr val="bg1">
                <a:lumMod val="75000"/>
              </a:schemeClr>
            </a:solidFill>
            <a:ln>
              <a:noFill/>
            </a:ln>
            <a:effectLst/>
          </c:spPr>
          <c:invertIfNegative val="0"/>
          <c:dPt>
            <c:idx val="22"/>
            <c:invertIfNegative val="0"/>
            <c:bubble3D val="0"/>
            <c:spPr>
              <a:solidFill>
                <a:schemeClr val="bg1">
                  <a:lumMod val="50000"/>
                </a:schemeClr>
              </a:solidFill>
              <a:ln>
                <a:noFill/>
              </a:ln>
              <a:effectLst/>
            </c:spPr>
            <c:extLst>
              <c:ext xmlns:c16="http://schemas.microsoft.com/office/drawing/2014/chart" uri="{C3380CC4-5D6E-409C-BE32-E72D297353CC}">
                <c16:uniqueId val="{00000001-1CB6-4BA8-BA07-ED62915B3085}"/>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1403'!$B$161:$B$188</c:f>
              <c:strCache>
                <c:ptCount val="28"/>
                <c:pt idx="0">
                  <c:v>سمیرم</c:v>
                </c:pt>
                <c:pt idx="1">
                  <c:v>چادگان</c:v>
                </c:pt>
                <c:pt idx="2">
                  <c:v>فریدن</c:v>
                </c:pt>
                <c:pt idx="3">
                  <c:v>بویین</c:v>
                </c:pt>
                <c:pt idx="4">
                  <c:v>فریدونشهر</c:v>
                </c:pt>
                <c:pt idx="5">
                  <c:v>دهاقان</c:v>
                </c:pt>
                <c:pt idx="6">
                  <c:v>ورزنه</c:v>
                </c:pt>
                <c:pt idx="7">
                  <c:v>نطنز</c:v>
                </c:pt>
                <c:pt idx="8">
                  <c:v>خور</c:v>
                </c:pt>
                <c:pt idx="9">
                  <c:v>گلپایگان</c:v>
                </c:pt>
                <c:pt idx="10">
                  <c:v>اردستان</c:v>
                </c:pt>
                <c:pt idx="11">
                  <c:v>لنجان</c:v>
                </c:pt>
                <c:pt idx="12">
                  <c:v>هرند</c:v>
                </c:pt>
                <c:pt idx="13">
                  <c:v>خوانسار</c:v>
                </c:pt>
                <c:pt idx="14">
                  <c:v>کوهپایه</c:v>
                </c:pt>
                <c:pt idx="15">
                  <c:v>جرقویه</c:v>
                </c:pt>
                <c:pt idx="16">
                  <c:v>نایین</c:v>
                </c:pt>
                <c:pt idx="17">
                  <c:v>تیران</c:v>
                </c:pt>
                <c:pt idx="18">
                  <c:v>شهرضا</c:v>
                </c:pt>
                <c:pt idx="19">
                  <c:v>مبارکه</c:v>
                </c:pt>
                <c:pt idx="20">
                  <c:v>نجف آباد</c:v>
                </c:pt>
                <c:pt idx="21">
                  <c:v>خمینی شهر</c:v>
                </c:pt>
                <c:pt idx="22">
                  <c:v>میانگین دانشگاه</c:v>
                </c:pt>
                <c:pt idx="23">
                  <c:v>فلاورجان</c:v>
                </c:pt>
                <c:pt idx="24">
                  <c:v>شاهین شهر</c:v>
                </c:pt>
                <c:pt idx="25">
                  <c:v>برخوار</c:v>
                </c:pt>
                <c:pt idx="26">
                  <c:v>اصفهان1 </c:v>
                </c:pt>
                <c:pt idx="27">
                  <c:v>اصفهان2 </c:v>
                </c:pt>
              </c:strCache>
            </c:strRef>
          </c:cat>
          <c:val>
            <c:numRef>
              <c:f>'شش ماهه 1403'!$C$161:$C$188</c:f>
              <c:numCache>
                <c:formatCode>0.0</c:formatCode>
                <c:ptCount val="28"/>
                <c:pt idx="0">
                  <c:v>88.180112570356471</c:v>
                </c:pt>
                <c:pt idx="1">
                  <c:v>90.617283950617292</c:v>
                </c:pt>
                <c:pt idx="2">
                  <c:v>92.599277978339344</c:v>
                </c:pt>
                <c:pt idx="3">
                  <c:v>93.103448275862064</c:v>
                </c:pt>
                <c:pt idx="4">
                  <c:v>86.318407960199011</c:v>
                </c:pt>
                <c:pt idx="5">
                  <c:v>90.963855421686745</c:v>
                </c:pt>
                <c:pt idx="6">
                  <c:v>79.310344827586206</c:v>
                </c:pt>
                <c:pt idx="7">
                  <c:v>96.332518337408317</c:v>
                </c:pt>
                <c:pt idx="8">
                  <c:v>79.770992366412216</c:v>
                </c:pt>
                <c:pt idx="9">
                  <c:v>85.057471264367805</c:v>
                </c:pt>
                <c:pt idx="10">
                  <c:v>85.176470588235304</c:v>
                </c:pt>
                <c:pt idx="11">
                  <c:v>72.867618680046306</c:v>
                </c:pt>
                <c:pt idx="12">
                  <c:v>85.084745762711862</c:v>
                </c:pt>
                <c:pt idx="13">
                  <c:v>87.614678899082563</c:v>
                </c:pt>
                <c:pt idx="14">
                  <c:v>65.909090909090907</c:v>
                </c:pt>
                <c:pt idx="15">
                  <c:v>72.233820459290186</c:v>
                </c:pt>
                <c:pt idx="16">
                  <c:v>83.060109289617486</c:v>
                </c:pt>
                <c:pt idx="17">
                  <c:v>77.039627039627035</c:v>
                </c:pt>
                <c:pt idx="18">
                  <c:v>73.836477987421375</c:v>
                </c:pt>
                <c:pt idx="19">
                  <c:v>71.632526381129736</c:v>
                </c:pt>
                <c:pt idx="20">
                  <c:v>64.262905800957952</c:v>
                </c:pt>
                <c:pt idx="21">
                  <c:v>66.498174670036505</c:v>
                </c:pt>
                <c:pt idx="22">
                  <c:v>64.208867771240065</c:v>
                </c:pt>
                <c:pt idx="23">
                  <c:v>60.49155145929339</c:v>
                </c:pt>
                <c:pt idx="24">
                  <c:v>58.75</c:v>
                </c:pt>
                <c:pt idx="25">
                  <c:v>62.730833799664239</c:v>
                </c:pt>
                <c:pt idx="26">
                  <c:v>54.093524118601565</c:v>
                </c:pt>
                <c:pt idx="27">
                  <c:v>47.998166259168705</c:v>
                </c:pt>
              </c:numCache>
            </c:numRef>
          </c:val>
          <c:extLst>
            <c:ext xmlns:c16="http://schemas.microsoft.com/office/drawing/2014/chart" uri="{C3380CC4-5D6E-409C-BE32-E72D297353CC}">
              <c16:uniqueId val="{00000002-1CB6-4BA8-BA07-ED62915B3085}"/>
            </c:ext>
          </c:extLst>
        </c:ser>
        <c:ser>
          <c:idx val="1"/>
          <c:order val="1"/>
          <c:tx>
            <c:strRef>
              <c:f>'شش ماهه 1403'!$D$160</c:f>
              <c:strCache>
                <c:ptCount val="1"/>
                <c:pt idx="0">
                  <c:v>درصد مراقبت به موقع -شش ماهه 1403 </c:v>
                </c:pt>
              </c:strCache>
            </c:strRef>
          </c:tx>
          <c:spPr>
            <a:solidFill>
              <a:schemeClr val="accent5">
                <a:lumMod val="60000"/>
                <a:lumOff val="40000"/>
              </a:schemeClr>
            </a:solidFill>
            <a:ln>
              <a:noFill/>
            </a:ln>
            <a:effectLst/>
          </c:spPr>
          <c:invertIfNegative val="0"/>
          <c:dPt>
            <c:idx val="22"/>
            <c:invertIfNegative val="0"/>
            <c:bubble3D val="0"/>
            <c:spPr>
              <a:solidFill>
                <a:schemeClr val="accent5">
                  <a:lumMod val="75000"/>
                </a:schemeClr>
              </a:solidFill>
              <a:ln>
                <a:noFill/>
              </a:ln>
              <a:effectLst/>
            </c:spPr>
            <c:extLst>
              <c:ext xmlns:c16="http://schemas.microsoft.com/office/drawing/2014/chart" uri="{C3380CC4-5D6E-409C-BE32-E72D297353CC}">
                <c16:uniqueId val="{00000004-1CB6-4BA8-BA07-ED62915B3085}"/>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1403'!$B$161:$B$188</c:f>
              <c:strCache>
                <c:ptCount val="28"/>
                <c:pt idx="0">
                  <c:v>سمیرم</c:v>
                </c:pt>
                <c:pt idx="1">
                  <c:v>چادگان</c:v>
                </c:pt>
                <c:pt idx="2">
                  <c:v>فریدن</c:v>
                </c:pt>
                <c:pt idx="3">
                  <c:v>بویین</c:v>
                </c:pt>
                <c:pt idx="4">
                  <c:v>فریدونشهر</c:v>
                </c:pt>
                <c:pt idx="5">
                  <c:v>دهاقان</c:v>
                </c:pt>
                <c:pt idx="6">
                  <c:v>ورزنه</c:v>
                </c:pt>
                <c:pt idx="7">
                  <c:v>نطنز</c:v>
                </c:pt>
                <c:pt idx="8">
                  <c:v>خور</c:v>
                </c:pt>
                <c:pt idx="9">
                  <c:v>گلپایگان</c:v>
                </c:pt>
                <c:pt idx="10">
                  <c:v>اردستان</c:v>
                </c:pt>
                <c:pt idx="11">
                  <c:v>لنجان</c:v>
                </c:pt>
                <c:pt idx="12">
                  <c:v>هرند</c:v>
                </c:pt>
                <c:pt idx="13">
                  <c:v>خوانسار</c:v>
                </c:pt>
                <c:pt idx="14">
                  <c:v>کوهپایه</c:v>
                </c:pt>
                <c:pt idx="15">
                  <c:v>جرقویه</c:v>
                </c:pt>
                <c:pt idx="16">
                  <c:v>نایین</c:v>
                </c:pt>
                <c:pt idx="17">
                  <c:v>تیران</c:v>
                </c:pt>
                <c:pt idx="18">
                  <c:v>شهرضا</c:v>
                </c:pt>
                <c:pt idx="19">
                  <c:v>مبارکه</c:v>
                </c:pt>
                <c:pt idx="20">
                  <c:v>نجف آباد</c:v>
                </c:pt>
                <c:pt idx="21">
                  <c:v>خمینی شهر</c:v>
                </c:pt>
                <c:pt idx="22">
                  <c:v>میانگین دانشگاه</c:v>
                </c:pt>
                <c:pt idx="23">
                  <c:v>فلاورجان</c:v>
                </c:pt>
                <c:pt idx="24">
                  <c:v>شاهین شهر</c:v>
                </c:pt>
                <c:pt idx="25">
                  <c:v>برخوار</c:v>
                </c:pt>
                <c:pt idx="26">
                  <c:v>اصفهان1 </c:v>
                </c:pt>
                <c:pt idx="27">
                  <c:v>اصفهان2 </c:v>
                </c:pt>
              </c:strCache>
            </c:strRef>
          </c:cat>
          <c:val>
            <c:numRef>
              <c:f>'شش ماهه 1403'!$D$161:$D$188</c:f>
              <c:numCache>
                <c:formatCode>0.0</c:formatCode>
                <c:ptCount val="28"/>
                <c:pt idx="0">
                  <c:v>99.170124481327804</c:v>
                </c:pt>
                <c:pt idx="1">
                  <c:v>97.727272727272734</c:v>
                </c:pt>
                <c:pt idx="2">
                  <c:v>89.492753623188406</c:v>
                </c:pt>
                <c:pt idx="3">
                  <c:v>85.869565217391312</c:v>
                </c:pt>
                <c:pt idx="4">
                  <c:v>85.436893203883486</c:v>
                </c:pt>
                <c:pt idx="5">
                  <c:v>84.180790960451972</c:v>
                </c:pt>
                <c:pt idx="6">
                  <c:v>81</c:v>
                </c:pt>
                <c:pt idx="7">
                  <c:v>80.912863070539416</c:v>
                </c:pt>
                <c:pt idx="8">
                  <c:v>79.66101694915254</c:v>
                </c:pt>
                <c:pt idx="9">
                  <c:v>79.310344827586206</c:v>
                </c:pt>
                <c:pt idx="10">
                  <c:v>78.2</c:v>
                </c:pt>
                <c:pt idx="11">
                  <c:v>77.427821522309713</c:v>
                </c:pt>
                <c:pt idx="12">
                  <c:v>74.400000000000006</c:v>
                </c:pt>
                <c:pt idx="13">
                  <c:v>74.358974358974365</c:v>
                </c:pt>
                <c:pt idx="14">
                  <c:v>74.226804123711347</c:v>
                </c:pt>
                <c:pt idx="15">
                  <c:v>73.972602739726028</c:v>
                </c:pt>
                <c:pt idx="16">
                  <c:v>73.015873015873012</c:v>
                </c:pt>
                <c:pt idx="17">
                  <c:v>69.406392694063925</c:v>
                </c:pt>
                <c:pt idx="18">
                  <c:v>69.321148825065265</c:v>
                </c:pt>
                <c:pt idx="19">
                  <c:v>69.125</c:v>
                </c:pt>
                <c:pt idx="20">
                  <c:v>67.138810198300277</c:v>
                </c:pt>
                <c:pt idx="21">
                  <c:v>66.455696202531641</c:v>
                </c:pt>
                <c:pt idx="22">
                  <c:v>63.8</c:v>
                </c:pt>
                <c:pt idx="23">
                  <c:v>62.65646731571627</c:v>
                </c:pt>
                <c:pt idx="24">
                  <c:v>58.788480635551146</c:v>
                </c:pt>
                <c:pt idx="25">
                  <c:v>56.98924731182796</c:v>
                </c:pt>
                <c:pt idx="26">
                  <c:v>53.261205564142202</c:v>
                </c:pt>
                <c:pt idx="27">
                  <c:v>48.663101604278076</c:v>
                </c:pt>
              </c:numCache>
            </c:numRef>
          </c:val>
          <c:extLst>
            <c:ext xmlns:c16="http://schemas.microsoft.com/office/drawing/2014/chart" uri="{C3380CC4-5D6E-409C-BE32-E72D297353CC}">
              <c16:uniqueId val="{00000005-1CB6-4BA8-BA07-ED62915B3085}"/>
            </c:ext>
          </c:extLst>
        </c:ser>
        <c:dLbls>
          <c:showLegendKey val="0"/>
          <c:showVal val="0"/>
          <c:showCatName val="0"/>
          <c:showSerName val="0"/>
          <c:showPercent val="0"/>
          <c:showBubbleSize val="0"/>
        </c:dLbls>
        <c:gapWidth val="219"/>
        <c:overlap val="-27"/>
        <c:axId val="312308303"/>
        <c:axId val="312308719"/>
      </c:barChart>
      <c:catAx>
        <c:axId val="312308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mn-lt"/>
                <a:ea typeface="+mn-ea"/>
                <a:cs typeface="B Titr" panose="00000700000000000000" pitchFamily="2" charset="-78"/>
              </a:defRPr>
            </a:pPr>
            <a:endParaRPr lang="en-US"/>
          </a:p>
        </c:txPr>
        <c:crossAx val="312308719"/>
        <c:crosses val="autoZero"/>
        <c:auto val="1"/>
        <c:lblAlgn val="ctr"/>
        <c:lblOffset val="100"/>
        <c:noMultiLvlLbl val="0"/>
      </c:catAx>
      <c:valAx>
        <c:axId val="312308719"/>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312308303"/>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chemeClr val="tx1"/>
                </a:solidFill>
                <a:cs typeface="B Titr" panose="00000700000000000000" pitchFamily="2" charset="-78"/>
              </a:rPr>
              <a:t>درصد مراقبت متناسب با سن بارداری- سال 1402 و شش ماهه اول 1403- سامانه سیب</a:t>
            </a:r>
            <a:endParaRPr lang="en-US" b="1">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1403'!$C$98</c:f>
              <c:strCache>
                <c:ptCount val="1"/>
                <c:pt idx="0">
                  <c:v>درصد مراقبت متناسب با سن بارداری-سال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F7CB-4E9D-B89F-CFF5418B7113}"/>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1403'!$B$99:$B$126</c:f>
              <c:strCache>
                <c:ptCount val="28"/>
                <c:pt idx="0">
                  <c:v>چادگان</c:v>
                </c:pt>
                <c:pt idx="1">
                  <c:v>نطنز</c:v>
                </c:pt>
                <c:pt idx="2">
                  <c:v>فریدن</c:v>
                </c:pt>
                <c:pt idx="3">
                  <c:v>ورزنه</c:v>
                </c:pt>
                <c:pt idx="4">
                  <c:v>نایین</c:v>
                </c:pt>
                <c:pt idx="5">
                  <c:v>خور</c:v>
                </c:pt>
                <c:pt idx="6">
                  <c:v>مبارکه</c:v>
                </c:pt>
                <c:pt idx="7">
                  <c:v>فریدونشهر</c:v>
                </c:pt>
                <c:pt idx="8">
                  <c:v>سمیرم</c:v>
                </c:pt>
                <c:pt idx="9">
                  <c:v>بویین</c:v>
                </c:pt>
                <c:pt idx="10">
                  <c:v>گلپایگان</c:v>
                </c:pt>
                <c:pt idx="11">
                  <c:v>دهاقان</c:v>
                </c:pt>
                <c:pt idx="12">
                  <c:v>لنجان</c:v>
                </c:pt>
                <c:pt idx="13">
                  <c:v>تیران</c:v>
                </c:pt>
                <c:pt idx="14">
                  <c:v>خوانسار</c:v>
                </c:pt>
                <c:pt idx="15">
                  <c:v>اردستان</c:v>
                </c:pt>
                <c:pt idx="16">
                  <c:v>برخوار</c:v>
                </c:pt>
                <c:pt idx="17">
                  <c:v>فلاورجان</c:v>
                </c:pt>
                <c:pt idx="18">
                  <c:v>خمینی شهر</c:v>
                </c:pt>
                <c:pt idx="19">
                  <c:v>هرند</c:v>
                </c:pt>
                <c:pt idx="20">
                  <c:v>کوهپایه</c:v>
                </c:pt>
                <c:pt idx="21">
                  <c:v>شهرضا</c:v>
                </c:pt>
                <c:pt idx="22">
                  <c:v>جرقویه</c:v>
                </c:pt>
                <c:pt idx="23">
                  <c:v>میانگین دانشگاه</c:v>
                </c:pt>
                <c:pt idx="24">
                  <c:v>شاهین شهر</c:v>
                </c:pt>
                <c:pt idx="25">
                  <c:v>نجف آباد</c:v>
                </c:pt>
                <c:pt idx="26">
                  <c:v>اصفهان1 </c:v>
                </c:pt>
                <c:pt idx="27">
                  <c:v>اصفهان2 </c:v>
                </c:pt>
              </c:strCache>
            </c:strRef>
          </c:cat>
          <c:val>
            <c:numRef>
              <c:f>'شش ماهه 1403'!$C$99:$C$126</c:f>
              <c:numCache>
                <c:formatCode>0.0</c:formatCode>
                <c:ptCount val="28"/>
                <c:pt idx="0">
                  <c:v>92.345679012345684</c:v>
                </c:pt>
                <c:pt idx="1">
                  <c:v>87.530562347188265</c:v>
                </c:pt>
                <c:pt idx="2">
                  <c:v>87.003610108303249</c:v>
                </c:pt>
                <c:pt idx="3">
                  <c:v>81.432360742705569</c:v>
                </c:pt>
                <c:pt idx="4">
                  <c:v>91.803278688524586</c:v>
                </c:pt>
                <c:pt idx="5">
                  <c:v>84.732824427480907</c:v>
                </c:pt>
                <c:pt idx="6">
                  <c:v>79.267535692116695</c:v>
                </c:pt>
                <c:pt idx="7">
                  <c:v>78.358208955223887</c:v>
                </c:pt>
                <c:pt idx="8">
                  <c:v>78.986866791744831</c:v>
                </c:pt>
                <c:pt idx="9">
                  <c:v>82.068965517241381</c:v>
                </c:pt>
                <c:pt idx="10">
                  <c:v>77.650063856960401</c:v>
                </c:pt>
                <c:pt idx="11">
                  <c:v>75</c:v>
                </c:pt>
                <c:pt idx="12">
                  <c:v>72.32728676186801</c:v>
                </c:pt>
                <c:pt idx="13">
                  <c:v>73.659673659673658</c:v>
                </c:pt>
                <c:pt idx="14">
                  <c:v>72.477064220183479</c:v>
                </c:pt>
                <c:pt idx="15">
                  <c:v>75.294117647058798</c:v>
                </c:pt>
                <c:pt idx="16">
                  <c:v>76.273083379966423</c:v>
                </c:pt>
                <c:pt idx="17">
                  <c:v>70.138248847926263</c:v>
                </c:pt>
                <c:pt idx="18">
                  <c:v>69.531030609379386</c:v>
                </c:pt>
                <c:pt idx="19">
                  <c:v>63.389830508474574</c:v>
                </c:pt>
                <c:pt idx="20">
                  <c:v>60</c:v>
                </c:pt>
                <c:pt idx="21">
                  <c:v>63.39622641509434</c:v>
                </c:pt>
                <c:pt idx="22">
                  <c:v>78.705636743215038</c:v>
                </c:pt>
                <c:pt idx="23">
                  <c:v>63.3</c:v>
                </c:pt>
                <c:pt idx="24">
                  <c:v>60.67307692307692</c:v>
                </c:pt>
                <c:pt idx="25">
                  <c:v>58.195848855774344</c:v>
                </c:pt>
                <c:pt idx="26">
                  <c:v>47.086590942616908</c:v>
                </c:pt>
                <c:pt idx="27">
                  <c:v>45.430929095354522</c:v>
                </c:pt>
              </c:numCache>
            </c:numRef>
          </c:val>
          <c:extLst>
            <c:ext xmlns:c16="http://schemas.microsoft.com/office/drawing/2014/chart" uri="{C3380CC4-5D6E-409C-BE32-E72D297353CC}">
              <c16:uniqueId val="{00000002-F7CB-4E9D-B89F-CFF5418B7113}"/>
            </c:ext>
          </c:extLst>
        </c:ser>
        <c:ser>
          <c:idx val="1"/>
          <c:order val="1"/>
          <c:tx>
            <c:strRef>
              <c:f>'شش ماهه 1403'!$D$98</c:f>
              <c:strCache>
                <c:ptCount val="1"/>
                <c:pt idx="0">
                  <c:v>درصد مراقبت متناسب با سن بارداری-شش ماهه 1403</c:v>
                </c:pt>
              </c:strCache>
            </c:strRef>
          </c:tx>
          <c:spPr>
            <a:solidFill>
              <a:schemeClr val="accent5">
                <a:lumMod val="60000"/>
                <a:lumOff val="40000"/>
              </a:schemeClr>
            </a:solidFill>
            <a:ln>
              <a:noFill/>
            </a:ln>
            <a:effectLst/>
          </c:spPr>
          <c:invertIfNegative val="0"/>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4-F7CB-4E9D-B89F-CFF5418B7113}"/>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1403'!$B$99:$B$126</c:f>
              <c:strCache>
                <c:ptCount val="28"/>
                <c:pt idx="0">
                  <c:v>چادگان</c:v>
                </c:pt>
                <c:pt idx="1">
                  <c:v>نطنز</c:v>
                </c:pt>
                <c:pt idx="2">
                  <c:v>فریدن</c:v>
                </c:pt>
                <c:pt idx="3">
                  <c:v>ورزنه</c:v>
                </c:pt>
                <c:pt idx="4">
                  <c:v>نایین</c:v>
                </c:pt>
                <c:pt idx="5">
                  <c:v>خور</c:v>
                </c:pt>
                <c:pt idx="6">
                  <c:v>مبارکه</c:v>
                </c:pt>
                <c:pt idx="7">
                  <c:v>فریدونشهر</c:v>
                </c:pt>
                <c:pt idx="8">
                  <c:v>سمیرم</c:v>
                </c:pt>
                <c:pt idx="9">
                  <c:v>بویین</c:v>
                </c:pt>
                <c:pt idx="10">
                  <c:v>گلپایگان</c:v>
                </c:pt>
                <c:pt idx="11">
                  <c:v>دهاقان</c:v>
                </c:pt>
                <c:pt idx="12">
                  <c:v>لنجان</c:v>
                </c:pt>
                <c:pt idx="13">
                  <c:v>تیران</c:v>
                </c:pt>
                <c:pt idx="14">
                  <c:v>خوانسار</c:v>
                </c:pt>
                <c:pt idx="15">
                  <c:v>اردستان</c:v>
                </c:pt>
                <c:pt idx="16">
                  <c:v>برخوار</c:v>
                </c:pt>
                <c:pt idx="17">
                  <c:v>فلاورجان</c:v>
                </c:pt>
                <c:pt idx="18">
                  <c:v>خمینی شهر</c:v>
                </c:pt>
                <c:pt idx="19">
                  <c:v>هرند</c:v>
                </c:pt>
                <c:pt idx="20">
                  <c:v>کوهپایه</c:v>
                </c:pt>
                <c:pt idx="21">
                  <c:v>شهرضا</c:v>
                </c:pt>
                <c:pt idx="22">
                  <c:v>جرقویه</c:v>
                </c:pt>
                <c:pt idx="23">
                  <c:v>میانگین دانشگاه</c:v>
                </c:pt>
                <c:pt idx="24">
                  <c:v>شاهین شهر</c:v>
                </c:pt>
                <c:pt idx="25">
                  <c:v>نجف آباد</c:v>
                </c:pt>
                <c:pt idx="26">
                  <c:v>اصفهان1 </c:v>
                </c:pt>
                <c:pt idx="27">
                  <c:v>اصفهان2 </c:v>
                </c:pt>
              </c:strCache>
            </c:strRef>
          </c:cat>
          <c:val>
            <c:numRef>
              <c:f>'شش ماهه 1403'!$D$99:$D$126</c:f>
              <c:numCache>
                <c:formatCode>0.0</c:formatCode>
                <c:ptCount val="28"/>
                <c:pt idx="0">
                  <c:v>94.318181818181827</c:v>
                </c:pt>
                <c:pt idx="1">
                  <c:v>88.38174273858921</c:v>
                </c:pt>
                <c:pt idx="2">
                  <c:v>86.956521739130437</c:v>
                </c:pt>
                <c:pt idx="3">
                  <c:v>86.2</c:v>
                </c:pt>
                <c:pt idx="4">
                  <c:v>85.714285714285708</c:v>
                </c:pt>
                <c:pt idx="5">
                  <c:v>83.898305084745758</c:v>
                </c:pt>
                <c:pt idx="6">
                  <c:v>82.625</c:v>
                </c:pt>
                <c:pt idx="7">
                  <c:v>79.126213592233015</c:v>
                </c:pt>
                <c:pt idx="8">
                  <c:v>78.838174273858925</c:v>
                </c:pt>
                <c:pt idx="9">
                  <c:v>78.260869565217391</c:v>
                </c:pt>
                <c:pt idx="10">
                  <c:v>77.58620689655173</c:v>
                </c:pt>
                <c:pt idx="11">
                  <c:v>77.401129943502823</c:v>
                </c:pt>
                <c:pt idx="12">
                  <c:v>75.765529308836392</c:v>
                </c:pt>
                <c:pt idx="13">
                  <c:v>75.342465753424662</c:v>
                </c:pt>
                <c:pt idx="14">
                  <c:v>72.649572649572647</c:v>
                </c:pt>
                <c:pt idx="15">
                  <c:v>72.3</c:v>
                </c:pt>
                <c:pt idx="16">
                  <c:v>70.489844683393059</c:v>
                </c:pt>
                <c:pt idx="17">
                  <c:v>69.6105702364395</c:v>
                </c:pt>
                <c:pt idx="18">
                  <c:v>69.505178365937866</c:v>
                </c:pt>
                <c:pt idx="19">
                  <c:v>69.2</c:v>
                </c:pt>
                <c:pt idx="20">
                  <c:v>69.072164948453604</c:v>
                </c:pt>
                <c:pt idx="21">
                  <c:v>67.885117493472578</c:v>
                </c:pt>
                <c:pt idx="22">
                  <c:v>66.666666666666657</c:v>
                </c:pt>
                <c:pt idx="23">
                  <c:v>63.3</c:v>
                </c:pt>
                <c:pt idx="24">
                  <c:v>60.476663356504467</c:v>
                </c:pt>
                <c:pt idx="25">
                  <c:v>55.864022662889525</c:v>
                </c:pt>
                <c:pt idx="26">
                  <c:v>50.108191653786704</c:v>
                </c:pt>
                <c:pt idx="27">
                  <c:v>45.737653350110094</c:v>
                </c:pt>
              </c:numCache>
            </c:numRef>
          </c:val>
          <c:extLst>
            <c:ext xmlns:c16="http://schemas.microsoft.com/office/drawing/2014/chart" uri="{C3380CC4-5D6E-409C-BE32-E72D297353CC}">
              <c16:uniqueId val="{00000005-F7CB-4E9D-B89F-CFF5418B7113}"/>
            </c:ext>
          </c:extLst>
        </c:ser>
        <c:dLbls>
          <c:showLegendKey val="0"/>
          <c:showVal val="0"/>
          <c:showCatName val="0"/>
          <c:showSerName val="0"/>
          <c:showPercent val="0"/>
          <c:showBubbleSize val="0"/>
        </c:dLbls>
        <c:gapWidth val="219"/>
        <c:overlap val="-27"/>
        <c:axId val="631188015"/>
        <c:axId val="631188847"/>
      </c:barChart>
      <c:catAx>
        <c:axId val="6311880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B Titr" panose="00000700000000000000" pitchFamily="2" charset="-78"/>
              </a:defRPr>
            </a:pPr>
            <a:endParaRPr lang="en-US"/>
          </a:p>
        </c:txPr>
        <c:crossAx val="631188847"/>
        <c:crosses val="autoZero"/>
        <c:auto val="1"/>
        <c:lblAlgn val="ctr"/>
        <c:lblOffset val="100"/>
        <c:noMultiLvlLbl val="0"/>
      </c:catAx>
      <c:valAx>
        <c:axId val="631188847"/>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631188015"/>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ysClr val="windowText" lastClr="000000"/>
                </a:solidFill>
                <a:cs typeface="B Titr" panose="00000700000000000000" pitchFamily="2" charset="-78"/>
              </a:rPr>
              <a:t>درصد مراقبت کلی بارداری- سال 1402 و شش ماهه اول 1403 - سامانه سیب</a:t>
            </a:r>
            <a:endParaRPr lang="en-US" b="1">
              <a:solidFill>
                <a:sysClr val="windowText" lastClr="000000"/>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1403'!$C$191</c:f>
              <c:strCache>
                <c:ptCount val="1"/>
                <c:pt idx="0">
                  <c:v>درصد مراقبت کلی بارداری-سال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93B4-428C-98B8-7D91E364481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1403'!$B$192:$B$219</c:f>
              <c:strCache>
                <c:ptCount val="28"/>
                <c:pt idx="0">
                  <c:v>چادگان</c:v>
                </c:pt>
                <c:pt idx="1">
                  <c:v>فریدن</c:v>
                </c:pt>
                <c:pt idx="2">
                  <c:v>سمیرم</c:v>
                </c:pt>
                <c:pt idx="3">
                  <c:v>نطنز</c:v>
                </c:pt>
                <c:pt idx="4">
                  <c:v>ورزنه</c:v>
                </c:pt>
                <c:pt idx="5">
                  <c:v>خور</c:v>
                </c:pt>
                <c:pt idx="6">
                  <c:v>بویین</c:v>
                </c:pt>
                <c:pt idx="7">
                  <c:v>فریدونشهر</c:v>
                </c:pt>
                <c:pt idx="8">
                  <c:v>دهاقان</c:v>
                </c:pt>
                <c:pt idx="9">
                  <c:v>نایین</c:v>
                </c:pt>
                <c:pt idx="10">
                  <c:v>گلپایگان</c:v>
                </c:pt>
                <c:pt idx="11">
                  <c:v>مبارکه</c:v>
                </c:pt>
                <c:pt idx="12">
                  <c:v>اردستان</c:v>
                </c:pt>
                <c:pt idx="13">
                  <c:v>لنجان</c:v>
                </c:pt>
                <c:pt idx="14">
                  <c:v>تیران</c:v>
                </c:pt>
                <c:pt idx="15">
                  <c:v>خوانسار</c:v>
                </c:pt>
                <c:pt idx="16">
                  <c:v>هرند</c:v>
                </c:pt>
                <c:pt idx="17">
                  <c:v>جرقویه</c:v>
                </c:pt>
                <c:pt idx="18">
                  <c:v>کوهپایه</c:v>
                </c:pt>
                <c:pt idx="19">
                  <c:v>شهرضا</c:v>
                </c:pt>
                <c:pt idx="20">
                  <c:v>فلاورجان</c:v>
                </c:pt>
                <c:pt idx="21">
                  <c:v>خمینی شهر</c:v>
                </c:pt>
                <c:pt idx="22">
                  <c:v>برخوار</c:v>
                </c:pt>
                <c:pt idx="23">
                  <c:v>میانگین دانشگاه</c:v>
                </c:pt>
                <c:pt idx="24">
                  <c:v>نجف آباد</c:v>
                </c:pt>
                <c:pt idx="25">
                  <c:v>شاهین شهر</c:v>
                </c:pt>
                <c:pt idx="26">
                  <c:v>اصفهان1 </c:v>
                </c:pt>
                <c:pt idx="27">
                  <c:v>اصفهان2 </c:v>
                </c:pt>
              </c:strCache>
            </c:strRef>
          </c:cat>
          <c:val>
            <c:numRef>
              <c:f>'شش ماهه 1403'!$C$192:$C$219</c:f>
              <c:numCache>
                <c:formatCode>0.0</c:formatCode>
                <c:ptCount val="28"/>
                <c:pt idx="0">
                  <c:v>92.682948649132229</c:v>
                </c:pt>
                <c:pt idx="1">
                  <c:v>90.595530402526023</c:v>
                </c:pt>
                <c:pt idx="2">
                  <c:v>85.246534148299403</c:v>
                </c:pt>
                <c:pt idx="3">
                  <c:v>91.36854486182115</c:v>
                </c:pt>
                <c:pt idx="4">
                  <c:v>83.515809202770413</c:v>
                </c:pt>
                <c:pt idx="5">
                  <c:v>85.311299806539523</c:v>
                </c:pt>
                <c:pt idx="6">
                  <c:v>87.268126942817901</c:v>
                </c:pt>
                <c:pt idx="7">
                  <c:v>83.213866128733713</c:v>
                </c:pt>
                <c:pt idx="8">
                  <c:v>84.048069109281698</c:v>
                </c:pt>
                <c:pt idx="9">
                  <c:v>88.430191589219945</c:v>
                </c:pt>
                <c:pt idx="10">
                  <c:v>82.806264864906197</c:v>
                </c:pt>
                <c:pt idx="11">
                  <c:v>79.57949926095317</c:v>
                </c:pt>
                <c:pt idx="12">
                  <c:v>81.471314451706618</c:v>
                </c:pt>
                <c:pt idx="13">
                  <c:v>74.648554187936071</c:v>
                </c:pt>
                <c:pt idx="14">
                  <c:v>78.41627535732097</c:v>
                </c:pt>
                <c:pt idx="15">
                  <c:v>81.240526525727958</c:v>
                </c:pt>
                <c:pt idx="16">
                  <c:v>76.019700638344702</c:v>
                </c:pt>
                <c:pt idx="17">
                  <c:v>79.084353295946087</c:v>
                </c:pt>
                <c:pt idx="18">
                  <c:v>66.935683364254785</c:v>
                </c:pt>
                <c:pt idx="19">
                  <c:v>71.889343671314322</c:v>
                </c:pt>
                <c:pt idx="20">
                  <c:v>70.194364871784231</c:v>
                </c:pt>
                <c:pt idx="21">
                  <c:v>70.584667615911883</c:v>
                </c:pt>
                <c:pt idx="22">
                  <c:v>73.407153920858121</c:v>
                </c:pt>
                <c:pt idx="23">
                  <c:v>65.564553509672109</c:v>
                </c:pt>
                <c:pt idx="24">
                  <c:v>65.287422463088205</c:v>
                </c:pt>
                <c:pt idx="25">
                  <c:v>63.320206803247004</c:v>
                </c:pt>
                <c:pt idx="26">
                  <c:v>51.819603776831912</c:v>
                </c:pt>
                <c:pt idx="27">
                  <c:v>48.459038654674941</c:v>
                </c:pt>
              </c:numCache>
            </c:numRef>
          </c:val>
          <c:extLst>
            <c:ext xmlns:c16="http://schemas.microsoft.com/office/drawing/2014/chart" uri="{C3380CC4-5D6E-409C-BE32-E72D297353CC}">
              <c16:uniqueId val="{00000002-93B4-428C-98B8-7D91E364481A}"/>
            </c:ext>
          </c:extLst>
        </c:ser>
        <c:ser>
          <c:idx val="1"/>
          <c:order val="1"/>
          <c:tx>
            <c:strRef>
              <c:f>'شش ماهه 1403'!$D$191</c:f>
              <c:strCache>
                <c:ptCount val="1"/>
                <c:pt idx="0">
                  <c:v>درصد مراقبت کلی بارداری بارداری -شش ماهه 1403</c:v>
                </c:pt>
              </c:strCache>
            </c:strRef>
          </c:tx>
          <c:spPr>
            <a:solidFill>
              <a:schemeClr val="accent5">
                <a:lumMod val="60000"/>
                <a:lumOff val="40000"/>
              </a:schemeClr>
            </a:solidFill>
            <a:ln>
              <a:noFill/>
            </a:ln>
            <a:effectLst/>
          </c:spPr>
          <c:invertIfNegative val="0"/>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4-93B4-428C-98B8-7D91E364481A}"/>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1403'!$B$192:$B$219</c:f>
              <c:strCache>
                <c:ptCount val="28"/>
                <c:pt idx="0">
                  <c:v>چادگان</c:v>
                </c:pt>
                <c:pt idx="1">
                  <c:v>فریدن</c:v>
                </c:pt>
                <c:pt idx="2">
                  <c:v>سمیرم</c:v>
                </c:pt>
                <c:pt idx="3">
                  <c:v>نطنز</c:v>
                </c:pt>
                <c:pt idx="4">
                  <c:v>ورزنه</c:v>
                </c:pt>
                <c:pt idx="5">
                  <c:v>خور</c:v>
                </c:pt>
                <c:pt idx="6">
                  <c:v>بویین</c:v>
                </c:pt>
                <c:pt idx="7">
                  <c:v>فریدونشهر</c:v>
                </c:pt>
                <c:pt idx="8">
                  <c:v>دهاقان</c:v>
                </c:pt>
                <c:pt idx="9">
                  <c:v>نایین</c:v>
                </c:pt>
                <c:pt idx="10">
                  <c:v>گلپایگان</c:v>
                </c:pt>
                <c:pt idx="11">
                  <c:v>مبارکه</c:v>
                </c:pt>
                <c:pt idx="12">
                  <c:v>اردستان</c:v>
                </c:pt>
                <c:pt idx="13">
                  <c:v>لنجان</c:v>
                </c:pt>
                <c:pt idx="14">
                  <c:v>تیران</c:v>
                </c:pt>
                <c:pt idx="15">
                  <c:v>خوانسار</c:v>
                </c:pt>
                <c:pt idx="16">
                  <c:v>هرند</c:v>
                </c:pt>
                <c:pt idx="17">
                  <c:v>جرقویه</c:v>
                </c:pt>
                <c:pt idx="18">
                  <c:v>کوهپایه</c:v>
                </c:pt>
                <c:pt idx="19">
                  <c:v>شهرضا</c:v>
                </c:pt>
                <c:pt idx="20">
                  <c:v>فلاورجان</c:v>
                </c:pt>
                <c:pt idx="21">
                  <c:v>خمینی شهر</c:v>
                </c:pt>
                <c:pt idx="22">
                  <c:v>برخوار</c:v>
                </c:pt>
                <c:pt idx="23">
                  <c:v>میانگین دانشگاه</c:v>
                </c:pt>
                <c:pt idx="24">
                  <c:v>نجف آباد</c:v>
                </c:pt>
                <c:pt idx="25">
                  <c:v>شاهین شهر</c:v>
                </c:pt>
                <c:pt idx="26">
                  <c:v>اصفهان1 </c:v>
                </c:pt>
                <c:pt idx="27">
                  <c:v>اصفهان2 </c:v>
                </c:pt>
              </c:strCache>
            </c:strRef>
          </c:cat>
          <c:val>
            <c:numRef>
              <c:f>'شش ماهه 1403'!$D$192:$D$219</c:f>
              <c:numCache>
                <c:formatCode>0.0</c:formatCode>
                <c:ptCount val="28"/>
                <c:pt idx="0">
                  <c:v>96.031144781144803</c:v>
                </c:pt>
                <c:pt idx="1">
                  <c:v>89.796633941093958</c:v>
                </c:pt>
                <c:pt idx="2">
                  <c:v>88.870353120501321</c:v>
                </c:pt>
                <c:pt idx="3">
                  <c:v>87.293017158537339</c:v>
                </c:pt>
                <c:pt idx="4">
                  <c:v>86.4</c:v>
                </c:pt>
                <c:pt idx="5">
                  <c:v>84.623043437992024</c:v>
                </c:pt>
                <c:pt idx="6">
                  <c:v>83.725845410628025</c:v>
                </c:pt>
                <c:pt idx="7">
                  <c:v>83.507536662876461</c:v>
                </c:pt>
                <c:pt idx="8">
                  <c:v>82.793437320887577</c:v>
                </c:pt>
                <c:pt idx="9">
                  <c:v>81.915393363991484</c:v>
                </c:pt>
                <c:pt idx="10">
                  <c:v>81.340996168582379</c:v>
                </c:pt>
                <c:pt idx="11">
                  <c:v>80.437801568154399</c:v>
                </c:pt>
                <c:pt idx="12">
                  <c:v>78</c:v>
                </c:pt>
                <c:pt idx="13">
                  <c:v>77.387221816539636</c:v>
                </c:pt>
                <c:pt idx="14">
                  <c:v>76.921487395042689</c:v>
                </c:pt>
                <c:pt idx="15">
                  <c:v>76.345486111111114</c:v>
                </c:pt>
                <c:pt idx="16">
                  <c:v>75.3</c:v>
                </c:pt>
                <c:pt idx="17">
                  <c:v>73.791733380774474</c:v>
                </c:pt>
                <c:pt idx="18">
                  <c:v>73.712874324987737</c:v>
                </c:pt>
                <c:pt idx="19">
                  <c:v>72.849938388094685</c:v>
                </c:pt>
                <c:pt idx="20">
                  <c:v>70.859550594766517</c:v>
                </c:pt>
                <c:pt idx="21">
                  <c:v>70.817392175871731</c:v>
                </c:pt>
                <c:pt idx="22">
                  <c:v>67.785027432694207</c:v>
                </c:pt>
                <c:pt idx="23">
                  <c:v>65.8</c:v>
                </c:pt>
                <c:pt idx="24">
                  <c:v>65.412572978653685</c:v>
                </c:pt>
                <c:pt idx="25">
                  <c:v>63.727979748822257</c:v>
                </c:pt>
                <c:pt idx="26">
                  <c:v>53.130761642294118</c:v>
                </c:pt>
                <c:pt idx="27">
                  <c:v>48.88164271526626</c:v>
                </c:pt>
              </c:numCache>
            </c:numRef>
          </c:val>
          <c:extLst>
            <c:ext xmlns:c16="http://schemas.microsoft.com/office/drawing/2014/chart" uri="{C3380CC4-5D6E-409C-BE32-E72D297353CC}">
              <c16:uniqueId val="{00000005-93B4-428C-98B8-7D91E364481A}"/>
            </c:ext>
          </c:extLst>
        </c:ser>
        <c:dLbls>
          <c:showLegendKey val="0"/>
          <c:showVal val="0"/>
          <c:showCatName val="0"/>
          <c:showSerName val="0"/>
          <c:showPercent val="0"/>
          <c:showBubbleSize val="0"/>
        </c:dLbls>
        <c:gapWidth val="219"/>
        <c:overlap val="-27"/>
        <c:axId val="312275295"/>
        <c:axId val="312276543"/>
      </c:barChart>
      <c:catAx>
        <c:axId val="3122752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solidFill>
                <a:latin typeface="+mn-lt"/>
                <a:ea typeface="+mn-ea"/>
                <a:cs typeface="B Titr" panose="00000700000000000000" pitchFamily="2" charset="-78"/>
              </a:defRPr>
            </a:pPr>
            <a:endParaRPr lang="en-US"/>
          </a:p>
        </c:txPr>
        <c:crossAx val="312276543"/>
        <c:crosses val="autoZero"/>
        <c:auto val="1"/>
        <c:lblAlgn val="ctr"/>
        <c:lblOffset val="100"/>
        <c:noMultiLvlLbl val="0"/>
      </c:catAx>
      <c:valAx>
        <c:axId val="312276543"/>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en-US"/>
          </a:p>
        </c:txPr>
        <c:crossAx val="312275295"/>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a:solidFill>
                  <a:sysClr val="windowText" lastClr="000000"/>
                </a:solidFill>
                <a:cs typeface="B Titr" panose="00000700000000000000" pitchFamily="2" charset="-78"/>
              </a:rPr>
              <a:t>درصد مراقبت پس از زایمان - سال 1402 و شش ماهه  اول 1403- سامانه</a:t>
            </a:r>
            <a:r>
              <a:rPr lang="fa-IR" b="1" baseline="0">
                <a:solidFill>
                  <a:sysClr val="windowText" lastClr="000000"/>
                </a:solidFill>
                <a:cs typeface="B Titr" panose="00000700000000000000" pitchFamily="2" charset="-78"/>
              </a:rPr>
              <a:t> سیب </a:t>
            </a:r>
            <a:endParaRPr lang="en-US" b="1">
              <a:solidFill>
                <a:sysClr val="windowText" lastClr="000000"/>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'شش ماهه 1403'!$C$222</c:f>
              <c:strCache>
                <c:ptCount val="1"/>
                <c:pt idx="0">
                  <c:v>درصد مراقبت پس از زایمان-سال 1402</c:v>
                </c:pt>
              </c:strCache>
            </c:strRef>
          </c:tx>
          <c:spPr>
            <a:solidFill>
              <a:schemeClr val="bg1">
                <a:lumMod val="75000"/>
              </a:schemeClr>
            </a:solidFill>
            <a:ln>
              <a:noFill/>
            </a:ln>
            <a:effectLst/>
          </c:spPr>
          <c:invertIfNegative val="0"/>
          <c:dPt>
            <c:idx val="23"/>
            <c:invertIfNegative val="0"/>
            <c:bubble3D val="0"/>
            <c:spPr>
              <a:solidFill>
                <a:schemeClr val="bg1">
                  <a:lumMod val="50000"/>
                </a:schemeClr>
              </a:solidFill>
              <a:ln>
                <a:noFill/>
              </a:ln>
              <a:effectLst/>
            </c:spPr>
            <c:extLst>
              <c:ext xmlns:c16="http://schemas.microsoft.com/office/drawing/2014/chart" uri="{C3380CC4-5D6E-409C-BE32-E72D297353CC}">
                <c16:uniqueId val="{00000001-F1CC-4B7A-8394-C07E9F31D1C7}"/>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1403'!$B$223:$B$250</c:f>
              <c:strCache>
                <c:ptCount val="28"/>
                <c:pt idx="0">
                  <c:v>چادگان</c:v>
                </c:pt>
                <c:pt idx="1">
                  <c:v>تیران</c:v>
                </c:pt>
                <c:pt idx="2">
                  <c:v>خور</c:v>
                </c:pt>
                <c:pt idx="3">
                  <c:v>فریدونشهر</c:v>
                </c:pt>
                <c:pt idx="4">
                  <c:v>بویین</c:v>
                </c:pt>
                <c:pt idx="5">
                  <c:v>هرند</c:v>
                </c:pt>
                <c:pt idx="6">
                  <c:v>جرقویه</c:v>
                </c:pt>
                <c:pt idx="7">
                  <c:v>گلپایگان</c:v>
                </c:pt>
                <c:pt idx="8">
                  <c:v>فریدن</c:v>
                </c:pt>
                <c:pt idx="9">
                  <c:v>شهرضا</c:v>
                </c:pt>
                <c:pt idx="10">
                  <c:v>نطنز</c:v>
                </c:pt>
                <c:pt idx="11">
                  <c:v>مبارکه</c:v>
                </c:pt>
                <c:pt idx="12">
                  <c:v>نایین</c:v>
                </c:pt>
                <c:pt idx="13">
                  <c:v>فلاورجان</c:v>
                </c:pt>
                <c:pt idx="14">
                  <c:v>لنجان</c:v>
                </c:pt>
                <c:pt idx="15">
                  <c:v>دهاقان</c:v>
                </c:pt>
                <c:pt idx="16">
                  <c:v>برخوار</c:v>
                </c:pt>
                <c:pt idx="17">
                  <c:v>سمیرم</c:v>
                </c:pt>
                <c:pt idx="18">
                  <c:v>شاهین شهر</c:v>
                </c:pt>
                <c:pt idx="19">
                  <c:v>خوانسار</c:v>
                </c:pt>
                <c:pt idx="20">
                  <c:v>خمینی شهر</c:v>
                </c:pt>
                <c:pt idx="21">
                  <c:v>اردستان</c:v>
                </c:pt>
                <c:pt idx="22">
                  <c:v>ورزنه</c:v>
                </c:pt>
                <c:pt idx="23">
                  <c:v>میانگین دانشگاه</c:v>
                </c:pt>
                <c:pt idx="24">
                  <c:v>کوهپایه</c:v>
                </c:pt>
                <c:pt idx="25">
                  <c:v>نجف آباد</c:v>
                </c:pt>
                <c:pt idx="26">
                  <c:v>اصفهان1 </c:v>
                </c:pt>
                <c:pt idx="27">
                  <c:v>اصفهان2 </c:v>
                </c:pt>
              </c:strCache>
            </c:strRef>
          </c:cat>
          <c:val>
            <c:numRef>
              <c:f>'شش ماهه 1403'!$C$223:$C$250</c:f>
              <c:numCache>
                <c:formatCode>0.0</c:formatCode>
                <c:ptCount val="28"/>
                <c:pt idx="0">
                  <c:v>96.859903381642511</c:v>
                </c:pt>
                <c:pt idx="1">
                  <c:v>81.979977753058947</c:v>
                </c:pt>
                <c:pt idx="2">
                  <c:v>84.269662921348313</c:v>
                </c:pt>
                <c:pt idx="3">
                  <c:v>87.015945330296134</c:v>
                </c:pt>
                <c:pt idx="4">
                  <c:v>74.842767295597483</c:v>
                </c:pt>
                <c:pt idx="5">
                  <c:v>73.701298701298697</c:v>
                </c:pt>
                <c:pt idx="6">
                  <c:v>83.137254901960787</c:v>
                </c:pt>
                <c:pt idx="7">
                  <c:v>78.323353293413177</c:v>
                </c:pt>
                <c:pt idx="8">
                  <c:v>91.388400702987695</c:v>
                </c:pt>
                <c:pt idx="9">
                  <c:v>75.426219870664312</c:v>
                </c:pt>
                <c:pt idx="10">
                  <c:v>92.954545454545453</c:v>
                </c:pt>
                <c:pt idx="11">
                  <c:v>88.090963494913225</c:v>
                </c:pt>
                <c:pt idx="12">
                  <c:v>94.40389294403893</c:v>
                </c:pt>
                <c:pt idx="13">
                  <c:v>82.404853833425264</c:v>
                </c:pt>
                <c:pt idx="14">
                  <c:v>80.276134122287971</c:v>
                </c:pt>
                <c:pt idx="15">
                  <c:v>79.765395894428153</c:v>
                </c:pt>
                <c:pt idx="16">
                  <c:v>82.01542912246866</c:v>
                </c:pt>
                <c:pt idx="17">
                  <c:v>80.478821362799266</c:v>
                </c:pt>
                <c:pt idx="18">
                  <c:v>84.306146115191339</c:v>
                </c:pt>
                <c:pt idx="19">
                  <c:v>74.34782608695653</c:v>
                </c:pt>
                <c:pt idx="20">
                  <c:v>79.204048769266151</c:v>
                </c:pt>
                <c:pt idx="21">
                  <c:v>77.5599128540305</c:v>
                </c:pt>
                <c:pt idx="22">
                  <c:v>81.770833333333343</c:v>
                </c:pt>
                <c:pt idx="23">
                  <c:v>66.368974567150644</c:v>
                </c:pt>
                <c:pt idx="24">
                  <c:v>65.714285714285708</c:v>
                </c:pt>
                <c:pt idx="25">
                  <c:v>65.291204904503658</c:v>
                </c:pt>
                <c:pt idx="26">
                  <c:v>49.14762422923468</c:v>
                </c:pt>
                <c:pt idx="27">
                  <c:v>46.948985973376217</c:v>
                </c:pt>
              </c:numCache>
            </c:numRef>
          </c:val>
          <c:extLst>
            <c:ext xmlns:c16="http://schemas.microsoft.com/office/drawing/2014/chart" uri="{C3380CC4-5D6E-409C-BE32-E72D297353CC}">
              <c16:uniqueId val="{00000002-F1CC-4B7A-8394-C07E9F31D1C7}"/>
            </c:ext>
          </c:extLst>
        </c:ser>
        <c:ser>
          <c:idx val="1"/>
          <c:order val="1"/>
          <c:tx>
            <c:strRef>
              <c:f>'شش ماهه 1403'!$D$222</c:f>
              <c:strCache>
                <c:ptCount val="1"/>
                <c:pt idx="0">
                  <c:v>درصد مراقبت پس از زایمان -شش ماهه 1403</c:v>
                </c:pt>
              </c:strCache>
            </c:strRef>
          </c:tx>
          <c:spPr>
            <a:solidFill>
              <a:schemeClr val="accent5">
                <a:lumMod val="60000"/>
                <a:lumOff val="40000"/>
              </a:schemeClr>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4-F1CC-4B7A-8394-C07E9F31D1C7}"/>
              </c:ext>
            </c:extLst>
          </c:dPt>
          <c:dPt>
            <c:idx val="23"/>
            <c:invertIfNegative val="0"/>
            <c:bubble3D val="0"/>
            <c:spPr>
              <a:solidFill>
                <a:schemeClr val="accent5">
                  <a:lumMod val="75000"/>
                </a:schemeClr>
              </a:solidFill>
              <a:ln>
                <a:noFill/>
              </a:ln>
              <a:effectLst/>
            </c:spPr>
            <c:extLst>
              <c:ext xmlns:c16="http://schemas.microsoft.com/office/drawing/2014/chart" uri="{C3380CC4-5D6E-409C-BE32-E72D297353CC}">
                <c16:uniqueId val="{00000006-F1CC-4B7A-8394-C07E9F31D1C7}"/>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'شش ماهه 1403'!$B$223:$B$250</c:f>
              <c:strCache>
                <c:ptCount val="28"/>
                <c:pt idx="0">
                  <c:v>چادگان</c:v>
                </c:pt>
                <c:pt idx="1">
                  <c:v>تیران</c:v>
                </c:pt>
                <c:pt idx="2">
                  <c:v>خور</c:v>
                </c:pt>
                <c:pt idx="3">
                  <c:v>فریدونشهر</c:v>
                </c:pt>
                <c:pt idx="4">
                  <c:v>بویین</c:v>
                </c:pt>
                <c:pt idx="5">
                  <c:v>هرند</c:v>
                </c:pt>
                <c:pt idx="6">
                  <c:v>جرقویه</c:v>
                </c:pt>
                <c:pt idx="7">
                  <c:v>گلپایگان</c:v>
                </c:pt>
                <c:pt idx="8">
                  <c:v>فریدن</c:v>
                </c:pt>
                <c:pt idx="9">
                  <c:v>شهرضا</c:v>
                </c:pt>
                <c:pt idx="10">
                  <c:v>نطنز</c:v>
                </c:pt>
                <c:pt idx="11">
                  <c:v>مبارکه</c:v>
                </c:pt>
                <c:pt idx="12">
                  <c:v>نایین</c:v>
                </c:pt>
                <c:pt idx="13">
                  <c:v>فلاورجان</c:v>
                </c:pt>
                <c:pt idx="14">
                  <c:v>لنجان</c:v>
                </c:pt>
                <c:pt idx="15">
                  <c:v>دهاقان</c:v>
                </c:pt>
                <c:pt idx="16">
                  <c:v>برخوار</c:v>
                </c:pt>
                <c:pt idx="17">
                  <c:v>سمیرم</c:v>
                </c:pt>
                <c:pt idx="18">
                  <c:v>شاهین شهر</c:v>
                </c:pt>
                <c:pt idx="19">
                  <c:v>خوانسار</c:v>
                </c:pt>
                <c:pt idx="20">
                  <c:v>خمینی شهر</c:v>
                </c:pt>
                <c:pt idx="21">
                  <c:v>اردستان</c:v>
                </c:pt>
                <c:pt idx="22">
                  <c:v>ورزنه</c:v>
                </c:pt>
                <c:pt idx="23">
                  <c:v>میانگین دانشگاه</c:v>
                </c:pt>
                <c:pt idx="24">
                  <c:v>کوهپایه</c:v>
                </c:pt>
                <c:pt idx="25">
                  <c:v>نجف آباد</c:v>
                </c:pt>
                <c:pt idx="26">
                  <c:v>اصفهان1 </c:v>
                </c:pt>
                <c:pt idx="27">
                  <c:v>اصفهان2 </c:v>
                </c:pt>
              </c:strCache>
            </c:strRef>
          </c:cat>
          <c:val>
            <c:numRef>
              <c:f>'شش ماهه 1403'!$D$223:$D$250</c:f>
              <c:numCache>
                <c:formatCode>0.0</c:formatCode>
                <c:ptCount val="28"/>
                <c:pt idx="0">
                  <c:v>105.55555555555556</c:v>
                </c:pt>
                <c:pt idx="1">
                  <c:v>90.507726269315668</c:v>
                </c:pt>
                <c:pt idx="2">
                  <c:v>90.163934426229503</c:v>
                </c:pt>
                <c:pt idx="3">
                  <c:v>90.090090090090087</c:v>
                </c:pt>
                <c:pt idx="4">
                  <c:v>88.541666666666657</c:v>
                </c:pt>
                <c:pt idx="5">
                  <c:v>88.4</c:v>
                </c:pt>
                <c:pt idx="6">
                  <c:v>87.44588744588745</c:v>
                </c:pt>
                <c:pt idx="7">
                  <c:v>86.904761904761912</c:v>
                </c:pt>
                <c:pt idx="8">
                  <c:v>86.738351254480278</c:v>
                </c:pt>
                <c:pt idx="9">
                  <c:v>86.509900990099013</c:v>
                </c:pt>
                <c:pt idx="10">
                  <c:v>85.943775100401609</c:v>
                </c:pt>
                <c:pt idx="11">
                  <c:v>85.645355850422206</c:v>
                </c:pt>
                <c:pt idx="12">
                  <c:v>85.514018691588788</c:v>
                </c:pt>
                <c:pt idx="13">
                  <c:v>84.113924050632917</c:v>
                </c:pt>
                <c:pt idx="14">
                  <c:v>83.752695902228609</c:v>
                </c:pt>
                <c:pt idx="15">
                  <c:v>83.152173913043484</c:v>
                </c:pt>
                <c:pt idx="16">
                  <c:v>79.611650485436897</c:v>
                </c:pt>
                <c:pt idx="17">
                  <c:v>79.591836734693871</c:v>
                </c:pt>
                <c:pt idx="18">
                  <c:v>76.324503311258269</c:v>
                </c:pt>
                <c:pt idx="19">
                  <c:v>75</c:v>
                </c:pt>
                <c:pt idx="20">
                  <c:v>74.927953890489917</c:v>
                </c:pt>
                <c:pt idx="21">
                  <c:v>74.8</c:v>
                </c:pt>
                <c:pt idx="22">
                  <c:v>68.8</c:v>
                </c:pt>
                <c:pt idx="23">
                  <c:v>66.8</c:v>
                </c:pt>
                <c:pt idx="24">
                  <c:v>66.071428571428569</c:v>
                </c:pt>
                <c:pt idx="25">
                  <c:v>65.708418891170425</c:v>
                </c:pt>
                <c:pt idx="26">
                  <c:v>52.230518858893362</c:v>
                </c:pt>
                <c:pt idx="27">
                  <c:v>45.924967658473484</c:v>
                </c:pt>
              </c:numCache>
            </c:numRef>
          </c:val>
          <c:extLst>
            <c:ext xmlns:c16="http://schemas.microsoft.com/office/drawing/2014/chart" uri="{C3380CC4-5D6E-409C-BE32-E72D297353CC}">
              <c16:uniqueId val="{00000007-F1CC-4B7A-8394-C07E9F31D1C7}"/>
            </c:ext>
          </c:extLst>
        </c:ser>
        <c:dLbls>
          <c:showLegendKey val="0"/>
          <c:showVal val="0"/>
          <c:showCatName val="0"/>
          <c:showSerName val="0"/>
          <c:showPercent val="0"/>
          <c:showBubbleSize val="0"/>
        </c:dLbls>
        <c:gapWidth val="219"/>
        <c:overlap val="-27"/>
        <c:axId val="312274463"/>
        <c:axId val="312281535"/>
      </c:barChart>
      <c:catAx>
        <c:axId val="3122744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B Titr" panose="00000700000000000000" pitchFamily="2" charset="-78"/>
              </a:defRPr>
            </a:pPr>
            <a:endParaRPr lang="en-US"/>
          </a:p>
        </c:txPr>
        <c:crossAx val="312281535"/>
        <c:crosses val="autoZero"/>
        <c:auto val="1"/>
        <c:lblAlgn val="ctr"/>
        <c:lblOffset val="100"/>
        <c:noMultiLvlLbl val="0"/>
      </c:catAx>
      <c:valAx>
        <c:axId val="312281535"/>
        <c:scaling>
          <c:orientation val="minMax"/>
          <c:max val="12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crossAx val="312274463"/>
        <c:crosses val="autoZero"/>
        <c:crossBetween val="between"/>
        <c:majorUnit val="2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dirty="0">
                <a:solidFill>
                  <a:sysClr val="windowText" lastClr="000000"/>
                </a:solidFill>
                <a:cs typeface="B Titr" panose="00000700000000000000" pitchFamily="2" charset="-78"/>
              </a:rPr>
              <a:t>درصد پوشش کامل و ناقص مراقبت پیش از بارداری </a:t>
            </a:r>
            <a:r>
              <a:rPr lang="fa-IR" baseline="0" dirty="0" smtClean="0">
                <a:solidFill>
                  <a:sysClr val="windowText" lastClr="000000"/>
                </a:solidFill>
                <a:cs typeface="B Titr" panose="00000700000000000000" pitchFamily="2" charset="-78"/>
              </a:rPr>
              <a:t>-1403/9/12-داشبورد </a:t>
            </a:r>
            <a:r>
              <a:rPr lang="fa-IR" baseline="0" dirty="0">
                <a:solidFill>
                  <a:sysClr val="windowText" lastClr="000000"/>
                </a:solidFill>
                <a:cs typeface="B Titr" panose="00000700000000000000" pitchFamily="2" charset="-78"/>
              </a:rPr>
              <a:t>مدیریتی</a:t>
            </a:r>
            <a:endParaRPr lang="en-US" dirty="0">
              <a:solidFill>
                <a:sysClr val="windowText" lastClr="000000"/>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4708190529218567E-2"/>
          <c:y val="9.7959939559718268E-2"/>
          <c:w val="0.94042757378470332"/>
          <c:h val="0.71792398725959972"/>
        </c:manualLayout>
      </c:layout>
      <c:barChart>
        <c:barDir val="col"/>
        <c:grouping val="clustered"/>
        <c:varyColors val="0"/>
        <c:ser>
          <c:idx val="0"/>
          <c:order val="0"/>
          <c:tx>
            <c:strRef>
              <c:f>PCC!$B$32</c:f>
              <c:strCache>
                <c:ptCount val="1"/>
                <c:pt idx="0">
                  <c:v>پوشش کامل</c:v>
                </c:pt>
              </c:strCache>
            </c:strRef>
          </c:tx>
          <c:spPr>
            <a:solidFill>
              <a:schemeClr val="accent3">
                <a:lumMod val="75000"/>
              </a:schemeClr>
            </a:solidFill>
            <a:ln>
              <a:noFill/>
            </a:ln>
            <a:effectLst/>
            <a:scene3d>
              <a:camera prst="orthographicFront"/>
              <a:lightRig rig="threePt" dir="t"/>
            </a:scene3d>
            <a:sp3d>
              <a:bevelT w="184150"/>
            </a:sp3d>
          </c:spPr>
          <c:invertIfNegative val="0"/>
          <c:dPt>
            <c:idx val="16"/>
            <c:invertIfNegative val="0"/>
            <c:bubble3D val="0"/>
            <c:spPr>
              <a:solidFill>
                <a:srgbClr val="79963F"/>
              </a:solidFill>
              <a:ln>
                <a:noFill/>
              </a:ln>
              <a:effectLst/>
              <a:scene3d>
                <a:camera prst="orthographicFront"/>
                <a:lightRig rig="threePt" dir="t"/>
              </a:scene3d>
              <a:sp3d>
                <a:bevelT w="184150"/>
              </a:sp3d>
            </c:spPr>
            <c:extLst>
              <c:ext xmlns:c16="http://schemas.microsoft.com/office/drawing/2014/chart" uri="{C3380CC4-5D6E-409C-BE32-E72D297353CC}">
                <c16:uniqueId val="{00000006-0ED6-42D8-BC10-89498D5896D4}"/>
              </c:ext>
            </c:extLst>
          </c:dPt>
          <c:dPt>
            <c:idx val="17"/>
            <c:invertIfNegative val="0"/>
            <c:bubble3D val="0"/>
            <c:spPr>
              <a:solidFill>
                <a:srgbClr val="79963F"/>
              </a:solidFill>
              <a:ln>
                <a:noFill/>
              </a:ln>
              <a:effectLst/>
              <a:scene3d>
                <a:camera prst="orthographicFront"/>
                <a:lightRig rig="threePt" dir="t"/>
              </a:scene3d>
              <a:sp3d>
                <a:bevelT w="184150"/>
              </a:sp3d>
            </c:spPr>
            <c:extLst>
              <c:ext xmlns:c16="http://schemas.microsoft.com/office/drawing/2014/chart" uri="{C3380CC4-5D6E-409C-BE32-E72D297353CC}">
                <c16:uniqueId val="{00000001-EF4F-4EDB-BE44-4DD4FE007CC4}"/>
              </c:ext>
            </c:extLst>
          </c:dPt>
          <c:dPt>
            <c:idx val="20"/>
            <c:invertIfNegative val="0"/>
            <c:bubble3D val="0"/>
            <c:spPr>
              <a:solidFill>
                <a:srgbClr val="A5C445">
                  <a:lumMod val="50000"/>
                </a:srgbClr>
              </a:solidFill>
              <a:ln>
                <a:noFill/>
              </a:ln>
              <a:effectLst/>
              <a:scene3d>
                <a:camera prst="orthographicFront"/>
                <a:lightRig rig="threePt" dir="t"/>
              </a:scene3d>
              <a:sp3d>
                <a:bevelT w="184150"/>
              </a:sp3d>
            </c:spPr>
            <c:extLst>
              <c:ext xmlns:c16="http://schemas.microsoft.com/office/drawing/2014/chart" uri="{C3380CC4-5D6E-409C-BE32-E72D297353CC}">
                <c16:uniqueId val="{00000005-0ED6-42D8-BC10-89498D5896D4}"/>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ysClr val="windowText" lastClr="000000"/>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tx1"/>
                </a:solidFill>
                <a:prstDash val="sysDot"/>
              </a:ln>
              <a:effectLst/>
            </c:spPr>
            <c:trendlineType val="movingAvg"/>
            <c:period val="2"/>
            <c:dispRSqr val="0"/>
            <c:dispEq val="0"/>
          </c:trendline>
          <c:cat>
            <c:strRef>
              <c:f>PCC!$A$33:$A$60</c:f>
              <c:strCache>
                <c:ptCount val="28"/>
                <c:pt idx="0">
                  <c:v>فریدن</c:v>
                </c:pt>
                <c:pt idx="1">
                  <c:v>نطنز</c:v>
                </c:pt>
                <c:pt idx="2">
                  <c:v>چادگان</c:v>
                </c:pt>
                <c:pt idx="3">
                  <c:v>اردستان</c:v>
                </c:pt>
                <c:pt idx="4">
                  <c:v>فریدونشهر</c:v>
                </c:pt>
                <c:pt idx="5">
                  <c:v>خور</c:v>
                </c:pt>
                <c:pt idx="6">
                  <c:v>خوانسار</c:v>
                </c:pt>
                <c:pt idx="7">
                  <c:v>بویین </c:v>
                </c:pt>
                <c:pt idx="8">
                  <c:v>نایین</c:v>
                </c:pt>
                <c:pt idx="9">
                  <c:v>مبارکه</c:v>
                </c:pt>
                <c:pt idx="10">
                  <c:v>دهاقان</c:v>
                </c:pt>
                <c:pt idx="11">
                  <c:v>لنجان</c:v>
                </c:pt>
                <c:pt idx="12">
                  <c:v>فلاورجان</c:v>
                </c:pt>
                <c:pt idx="13">
                  <c:v>سمیرم </c:v>
                </c:pt>
                <c:pt idx="14">
                  <c:v>شهرضا</c:v>
                </c:pt>
                <c:pt idx="15">
                  <c:v>تیران</c:v>
                </c:pt>
                <c:pt idx="16">
                  <c:v>جرقویه</c:v>
                </c:pt>
                <c:pt idx="17">
                  <c:v>نجف آباد</c:v>
                </c:pt>
                <c:pt idx="18">
                  <c:v>کوهپایه</c:v>
                </c:pt>
                <c:pt idx="19">
                  <c:v>خمینی شهر</c:v>
                </c:pt>
                <c:pt idx="20">
                  <c:v>میانگین دانشگاه</c:v>
                </c:pt>
                <c:pt idx="21">
                  <c:v>گلپایگان</c:v>
                </c:pt>
                <c:pt idx="22">
                  <c:v>شاهین شهر</c:v>
                </c:pt>
                <c:pt idx="23">
                  <c:v>برخوار</c:v>
                </c:pt>
                <c:pt idx="24">
                  <c:v>اصفهان 1</c:v>
                </c:pt>
                <c:pt idx="25">
                  <c:v>اصفهان 2</c:v>
                </c:pt>
                <c:pt idx="26">
                  <c:v>هرند</c:v>
                </c:pt>
                <c:pt idx="27">
                  <c:v>ورزنه</c:v>
                </c:pt>
              </c:strCache>
            </c:strRef>
          </c:cat>
          <c:val>
            <c:numRef>
              <c:f>PCC!$B$33:$B$60</c:f>
              <c:numCache>
                <c:formatCode>General</c:formatCode>
                <c:ptCount val="28"/>
                <c:pt idx="0" formatCode="0.0">
                  <c:v>29.2</c:v>
                </c:pt>
                <c:pt idx="1">
                  <c:v>25.7</c:v>
                </c:pt>
                <c:pt idx="2" formatCode="0.0">
                  <c:v>25</c:v>
                </c:pt>
                <c:pt idx="3" formatCode="0.0">
                  <c:v>24.1</c:v>
                </c:pt>
                <c:pt idx="4" formatCode="0.0">
                  <c:v>21.5</c:v>
                </c:pt>
                <c:pt idx="5" formatCode="0.0">
                  <c:v>18.899999999999999</c:v>
                </c:pt>
                <c:pt idx="6" formatCode="0.0">
                  <c:v>17.399999999999999</c:v>
                </c:pt>
                <c:pt idx="7" formatCode="0.0">
                  <c:v>15.3</c:v>
                </c:pt>
                <c:pt idx="8" formatCode="0.0">
                  <c:v>14</c:v>
                </c:pt>
                <c:pt idx="9" formatCode="0.0">
                  <c:v>13.7</c:v>
                </c:pt>
                <c:pt idx="10" formatCode="0.0">
                  <c:v>13.3</c:v>
                </c:pt>
                <c:pt idx="11" formatCode="0.0">
                  <c:v>13.3</c:v>
                </c:pt>
                <c:pt idx="12" formatCode="0.0">
                  <c:v>13.2</c:v>
                </c:pt>
                <c:pt idx="13" formatCode="0.0">
                  <c:v>11</c:v>
                </c:pt>
                <c:pt idx="14" formatCode="0.0">
                  <c:v>10.6</c:v>
                </c:pt>
                <c:pt idx="15" formatCode="0.0">
                  <c:v>10.199999999999999</c:v>
                </c:pt>
                <c:pt idx="16" formatCode="0.0">
                  <c:v>9.5</c:v>
                </c:pt>
                <c:pt idx="17" formatCode="0.0">
                  <c:v>8.9</c:v>
                </c:pt>
                <c:pt idx="18" formatCode="0.0">
                  <c:v>8.6</c:v>
                </c:pt>
                <c:pt idx="19" formatCode="0.0">
                  <c:v>8.1</c:v>
                </c:pt>
                <c:pt idx="20">
                  <c:v>8.1</c:v>
                </c:pt>
                <c:pt idx="21" formatCode="0.0">
                  <c:v>7.7</c:v>
                </c:pt>
                <c:pt idx="22" formatCode="0.0">
                  <c:v>6.6</c:v>
                </c:pt>
                <c:pt idx="23" formatCode="0.0">
                  <c:v>4.5999999999999996</c:v>
                </c:pt>
                <c:pt idx="24" formatCode="0.0">
                  <c:v>4</c:v>
                </c:pt>
                <c:pt idx="25" formatCode="0.0">
                  <c:v>3.9</c:v>
                </c:pt>
                <c:pt idx="26">
                  <c:v>1.7</c:v>
                </c:pt>
                <c:pt idx="27">
                  <c:v>1.4</c:v>
                </c:pt>
              </c:numCache>
            </c:numRef>
          </c:val>
          <c:extLst>
            <c:ext xmlns:c16="http://schemas.microsoft.com/office/drawing/2014/chart" uri="{C3380CC4-5D6E-409C-BE32-E72D297353CC}">
              <c16:uniqueId val="{00000002-EF4F-4EDB-BE44-4DD4FE007CC4}"/>
            </c:ext>
          </c:extLst>
        </c:ser>
        <c:ser>
          <c:idx val="1"/>
          <c:order val="1"/>
          <c:tx>
            <c:strRef>
              <c:f>PCC!$C$32</c:f>
              <c:strCache>
                <c:ptCount val="1"/>
                <c:pt idx="0">
                  <c:v>پوشش ناقص</c:v>
                </c:pt>
              </c:strCache>
            </c:strRef>
          </c:tx>
          <c:spPr>
            <a:solidFill>
              <a:schemeClr val="bg1">
                <a:lumMod val="65000"/>
              </a:schemeClr>
            </a:solidFill>
            <a:ln>
              <a:noFill/>
            </a:ln>
            <a:effectLst/>
            <a:scene3d>
              <a:camera prst="orthographicFront"/>
              <a:lightRig rig="threePt" dir="t">
                <a:rot lat="0" lon="0" rev="0"/>
              </a:lightRig>
            </a:scene3d>
            <a:sp3d>
              <a:bevelT w="450850" prst="artDeco"/>
            </a:sp3d>
          </c:spPr>
          <c:invertIfNegative val="0"/>
          <c:dPt>
            <c:idx val="16"/>
            <c:invertIfNegative val="0"/>
            <c:bubble3D val="0"/>
            <c:spPr>
              <a:solidFill>
                <a:srgbClr val="B4B4B4"/>
              </a:solidFill>
              <a:ln>
                <a:noFill/>
              </a:ln>
              <a:effectLst/>
              <a:scene3d>
                <a:camera prst="orthographicFront"/>
                <a:lightRig rig="threePt" dir="t">
                  <a:rot lat="0" lon="0" rev="0"/>
                </a:lightRig>
              </a:scene3d>
              <a:sp3d>
                <a:bevelT w="450850" prst="artDeco"/>
              </a:sp3d>
            </c:spPr>
            <c:extLst>
              <c:ext xmlns:c16="http://schemas.microsoft.com/office/drawing/2014/chart" uri="{C3380CC4-5D6E-409C-BE32-E72D297353CC}">
                <c16:uniqueId val="{00000007-0ED6-42D8-BC10-89498D5896D4}"/>
              </c:ext>
            </c:extLst>
          </c:dPt>
          <c:dPt>
            <c:idx val="17"/>
            <c:invertIfNegative val="0"/>
            <c:bubble3D val="0"/>
            <c:spPr>
              <a:solidFill>
                <a:srgbClr val="B4B4B4"/>
              </a:solidFill>
              <a:ln>
                <a:noFill/>
              </a:ln>
              <a:effectLst/>
              <a:scene3d>
                <a:camera prst="orthographicFront"/>
                <a:lightRig rig="threePt" dir="t">
                  <a:rot lat="0" lon="0" rev="0"/>
                </a:lightRig>
              </a:scene3d>
              <a:sp3d>
                <a:bevelT w="450850" prst="artDeco"/>
              </a:sp3d>
            </c:spPr>
            <c:extLst>
              <c:ext xmlns:c16="http://schemas.microsoft.com/office/drawing/2014/chart" uri="{C3380CC4-5D6E-409C-BE32-E72D297353CC}">
                <c16:uniqueId val="{00000004-EF4F-4EDB-BE44-4DD4FE007CC4}"/>
              </c:ext>
            </c:extLst>
          </c:dPt>
          <c:dPt>
            <c:idx val="20"/>
            <c:invertIfNegative val="0"/>
            <c:bubble3D val="0"/>
            <c:spPr>
              <a:solidFill>
                <a:sysClr val="windowText" lastClr="000000">
                  <a:lumMod val="65000"/>
                  <a:lumOff val="35000"/>
                </a:sysClr>
              </a:solidFill>
              <a:ln>
                <a:noFill/>
              </a:ln>
              <a:effectLst/>
              <a:scene3d>
                <a:camera prst="orthographicFront"/>
                <a:lightRig rig="threePt" dir="t">
                  <a:rot lat="0" lon="0" rev="0"/>
                </a:lightRig>
              </a:scene3d>
              <a:sp3d>
                <a:bevelT w="450850" prst="artDeco"/>
              </a:sp3d>
            </c:spPr>
            <c:extLst>
              <c:ext xmlns:c16="http://schemas.microsoft.com/office/drawing/2014/chart" uri="{C3380CC4-5D6E-409C-BE32-E72D297353CC}">
                <c16:uniqueId val="{00000004-0ED6-42D8-BC10-89498D5896D4}"/>
              </c:ext>
            </c:extLst>
          </c:dPt>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2">
                        <a:lumMod val="75000"/>
                      </a:schemeClr>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PCC!$A$33:$A$60</c:f>
              <c:strCache>
                <c:ptCount val="28"/>
                <c:pt idx="0">
                  <c:v>فریدن</c:v>
                </c:pt>
                <c:pt idx="1">
                  <c:v>نطنز</c:v>
                </c:pt>
                <c:pt idx="2">
                  <c:v>چادگان</c:v>
                </c:pt>
                <c:pt idx="3">
                  <c:v>اردستان</c:v>
                </c:pt>
                <c:pt idx="4">
                  <c:v>فریدونشهر</c:v>
                </c:pt>
                <c:pt idx="5">
                  <c:v>خور</c:v>
                </c:pt>
                <c:pt idx="6">
                  <c:v>خوانسار</c:v>
                </c:pt>
                <c:pt idx="7">
                  <c:v>بویین </c:v>
                </c:pt>
                <c:pt idx="8">
                  <c:v>نایین</c:v>
                </c:pt>
                <c:pt idx="9">
                  <c:v>مبارکه</c:v>
                </c:pt>
                <c:pt idx="10">
                  <c:v>دهاقان</c:v>
                </c:pt>
                <c:pt idx="11">
                  <c:v>لنجان</c:v>
                </c:pt>
                <c:pt idx="12">
                  <c:v>فلاورجان</c:v>
                </c:pt>
                <c:pt idx="13">
                  <c:v>سمیرم </c:v>
                </c:pt>
                <c:pt idx="14">
                  <c:v>شهرضا</c:v>
                </c:pt>
                <c:pt idx="15">
                  <c:v>تیران</c:v>
                </c:pt>
                <c:pt idx="16">
                  <c:v>جرقویه</c:v>
                </c:pt>
                <c:pt idx="17">
                  <c:v>نجف آباد</c:v>
                </c:pt>
                <c:pt idx="18">
                  <c:v>کوهپایه</c:v>
                </c:pt>
                <c:pt idx="19">
                  <c:v>خمینی شهر</c:v>
                </c:pt>
                <c:pt idx="20">
                  <c:v>میانگین دانشگاه</c:v>
                </c:pt>
                <c:pt idx="21">
                  <c:v>گلپایگان</c:v>
                </c:pt>
                <c:pt idx="22">
                  <c:v>شاهین شهر</c:v>
                </c:pt>
                <c:pt idx="23">
                  <c:v>برخوار</c:v>
                </c:pt>
                <c:pt idx="24">
                  <c:v>اصفهان 1</c:v>
                </c:pt>
                <c:pt idx="25">
                  <c:v>اصفهان 2</c:v>
                </c:pt>
                <c:pt idx="26">
                  <c:v>هرند</c:v>
                </c:pt>
                <c:pt idx="27">
                  <c:v>ورزنه</c:v>
                </c:pt>
              </c:strCache>
            </c:strRef>
          </c:cat>
          <c:val>
            <c:numRef>
              <c:f>PCC!$C$33:$C$60</c:f>
              <c:numCache>
                <c:formatCode>General</c:formatCode>
                <c:ptCount val="28"/>
                <c:pt idx="0" formatCode="0.0">
                  <c:v>19</c:v>
                </c:pt>
                <c:pt idx="1">
                  <c:v>14.6</c:v>
                </c:pt>
                <c:pt idx="2" formatCode="0.0">
                  <c:v>33.9</c:v>
                </c:pt>
                <c:pt idx="3" formatCode="0.0">
                  <c:v>28.3</c:v>
                </c:pt>
                <c:pt idx="4" formatCode="0.0">
                  <c:v>30.9</c:v>
                </c:pt>
                <c:pt idx="5" formatCode="0.0">
                  <c:v>27.2</c:v>
                </c:pt>
                <c:pt idx="6" formatCode="0.0">
                  <c:v>22.6</c:v>
                </c:pt>
                <c:pt idx="7" formatCode="0.0">
                  <c:v>21.7</c:v>
                </c:pt>
                <c:pt idx="8" formatCode="0.0">
                  <c:v>17.899999999999999</c:v>
                </c:pt>
                <c:pt idx="9" formatCode="0.0">
                  <c:v>22.6</c:v>
                </c:pt>
                <c:pt idx="10" formatCode="0.0">
                  <c:v>28.2</c:v>
                </c:pt>
                <c:pt idx="11" formatCode="0.0">
                  <c:v>24.8</c:v>
                </c:pt>
                <c:pt idx="12" formatCode="0.0">
                  <c:v>20.100000000000001</c:v>
                </c:pt>
                <c:pt idx="13" formatCode="0.0">
                  <c:v>29.4</c:v>
                </c:pt>
                <c:pt idx="14" formatCode="0.0">
                  <c:v>25.4</c:v>
                </c:pt>
                <c:pt idx="15" formatCode="0.0">
                  <c:v>27.9</c:v>
                </c:pt>
                <c:pt idx="16" formatCode="0.0">
                  <c:v>22.9</c:v>
                </c:pt>
                <c:pt idx="17" formatCode="0.0">
                  <c:v>16</c:v>
                </c:pt>
                <c:pt idx="18" formatCode="0.0">
                  <c:v>12</c:v>
                </c:pt>
                <c:pt idx="19" formatCode="0.0">
                  <c:v>22.5</c:v>
                </c:pt>
                <c:pt idx="20">
                  <c:v>33.4</c:v>
                </c:pt>
                <c:pt idx="21" formatCode="0.0">
                  <c:v>27.4</c:v>
                </c:pt>
                <c:pt idx="22" formatCode="0.0">
                  <c:v>21.4</c:v>
                </c:pt>
                <c:pt idx="23" formatCode="0.0">
                  <c:v>15.6</c:v>
                </c:pt>
                <c:pt idx="24" formatCode="0.0">
                  <c:v>18.2</c:v>
                </c:pt>
                <c:pt idx="25" formatCode="0.0">
                  <c:v>10.6</c:v>
                </c:pt>
                <c:pt idx="26">
                  <c:v>34</c:v>
                </c:pt>
                <c:pt idx="27">
                  <c:v>33.4</c:v>
                </c:pt>
              </c:numCache>
            </c:numRef>
          </c:val>
          <c:extLst>
            <c:ext xmlns:c16="http://schemas.microsoft.com/office/drawing/2014/chart" uri="{C3380CC4-5D6E-409C-BE32-E72D297353CC}">
              <c16:uniqueId val="{00000005-EF4F-4EDB-BE44-4DD4FE007CC4}"/>
            </c:ext>
          </c:extLst>
        </c:ser>
        <c:dLbls>
          <c:showLegendKey val="0"/>
          <c:showVal val="0"/>
          <c:showCatName val="0"/>
          <c:showSerName val="0"/>
          <c:showPercent val="0"/>
          <c:showBubbleSize val="0"/>
        </c:dLbls>
        <c:gapWidth val="30"/>
        <c:overlap val="30"/>
        <c:axId val="204093200"/>
        <c:axId val="204093760"/>
      </c:barChart>
      <c:catAx>
        <c:axId val="20409320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2700000" spcFirstLastPara="1" vertOverflow="ellipsis" wrap="square" anchor="ctr" anchorCtr="1"/>
          <a:lstStyle/>
          <a:p>
            <a:pPr>
              <a:defRPr sz="900" b="0" i="0" u="none" strike="noStrike" kern="1200" baseline="0">
                <a:solidFill>
                  <a:sysClr val="windowText" lastClr="000000"/>
                </a:solidFill>
                <a:latin typeface="+mn-lt"/>
                <a:ea typeface="+mn-ea"/>
                <a:cs typeface="B Titr" panose="00000700000000000000" pitchFamily="2" charset="-78"/>
              </a:defRPr>
            </a:pPr>
            <a:endParaRPr lang="en-US"/>
          </a:p>
        </c:txPr>
        <c:crossAx val="204093760"/>
        <c:crossesAt val="0"/>
        <c:auto val="1"/>
        <c:lblAlgn val="ctr"/>
        <c:lblOffset val="100"/>
        <c:noMultiLvlLbl val="0"/>
      </c:catAx>
      <c:valAx>
        <c:axId val="204093760"/>
        <c:scaling>
          <c:orientation val="minMax"/>
          <c:max val="50"/>
        </c:scaling>
        <c:delete val="0"/>
        <c:axPos val="l"/>
        <c:majorGridlines>
          <c:spPr>
            <a:ln w="9525" cap="flat" cmpd="sng" algn="ctr">
              <a:solidFill>
                <a:schemeClr val="tx1"/>
              </a:solidFill>
              <a:round/>
            </a:ln>
            <a:effectLst>
              <a:outerShdw sx="1000" sy="1000" algn="ctr" rotWithShape="0">
                <a:schemeClr val="tx1"/>
              </a:outerShdw>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50" b="1" i="0" u="none" strike="noStrike" kern="1200" baseline="0">
                <a:solidFill>
                  <a:sysClr val="windowText" lastClr="000000"/>
                </a:solidFill>
                <a:latin typeface="+mn-lt"/>
                <a:ea typeface="+mn-ea"/>
                <a:cs typeface="B Titr" panose="00000700000000000000" pitchFamily="2" charset="-78"/>
              </a:defRPr>
            </a:pPr>
            <a:endParaRPr lang="en-US"/>
          </a:p>
        </c:txPr>
        <c:crossAx val="204093200"/>
        <c:crosses val="autoZero"/>
        <c:crossBetween val="between"/>
      </c:valAx>
      <c:spPr>
        <a:noFill/>
        <a:ln w="25400">
          <a:noFill/>
        </a:ln>
        <a:effectLst/>
      </c:spPr>
    </c:plotArea>
    <c:legend>
      <c:legendPos val="b"/>
      <c:legendEntry>
        <c:idx val="2"/>
        <c:delete val="1"/>
      </c:legendEntry>
      <c:layout>
        <c:manualLayout>
          <c:xMode val="edge"/>
          <c:yMode val="edge"/>
          <c:x val="0.17893469227672709"/>
          <c:y val="0.9398284645328604"/>
          <c:w val="0.64213049788004073"/>
          <c:h val="4.1032782690932079E-2"/>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a-IR" dirty="0" smtClean="0">
                <a:solidFill>
                  <a:schemeClr val="tx1"/>
                </a:solidFill>
                <a:cs typeface="B Titr" panose="00000700000000000000" pitchFamily="2" charset="-78"/>
              </a:rPr>
              <a:t>درصد</a:t>
            </a:r>
            <a:r>
              <a:rPr lang="fa-IR" baseline="0" dirty="0" smtClean="0">
                <a:solidFill>
                  <a:schemeClr val="tx1"/>
                </a:solidFill>
                <a:cs typeface="B Titr" panose="00000700000000000000" pitchFamily="2" charset="-78"/>
              </a:rPr>
              <a:t> پوشش کامل مراقبت دوران بارداری-1403/9/12- داشبورد مدیریتی</a:t>
            </a:r>
            <a:endParaRPr lang="en-US" dirty="0"/>
          </a:p>
        </c:rich>
      </c:tx>
      <c:layout>
        <c:manualLayout>
          <c:xMode val="edge"/>
          <c:yMode val="edge"/>
          <c:x val="0.14214997011567806"/>
          <c:y val="1.947381702585527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پوشش نه ماهه 1403</c:v>
                </c:pt>
              </c:strCache>
            </c:strRef>
          </c:tx>
          <c:spPr>
            <a:solidFill>
              <a:schemeClr val="accent1"/>
            </a:solidFill>
            <a:ln>
              <a:noFill/>
            </a:ln>
            <a:effectLst/>
          </c:spPr>
          <c:invertIfNegative val="0"/>
          <c:dPt>
            <c:idx val="10"/>
            <c:invertIfNegative val="0"/>
            <c:bubble3D val="0"/>
            <c:spPr>
              <a:solidFill>
                <a:srgbClr val="95A959"/>
              </a:solidFill>
              <a:ln>
                <a:noFill/>
              </a:ln>
              <a:effectLst/>
            </c:spPr>
            <c:extLst>
              <c:ext xmlns:c16="http://schemas.microsoft.com/office/drawing/2014/chart" uri="{C3380CC4-5D6E-409C-BE32-E72D297353CC}">
                <c16:uniqueId val="{00000007-C2DE-4712-A8ED-31E9ACCF6560}"/>
              </c:ext>
            </c:extLst>
          </c:dPt>
          <c:dPt>
            <c:idx val="12"/>
            <c:invertIfNegative val="0"/>
            <c:bubble3D val="0"/>
            <c:spPr>
              <a:solidFill>
                <a:srgbClr val="95A959"/>
              </a:solidFill>
              <a:ln>
                <a:noFill/>
              </a:ln>
              <a:effectLst/>
            </c:spPr>
            <c:extLst>
              <c:ext xmlns:c16="http://schemas.microsoft.com/office/drawing/2014/chart" uri="{C3380CC4-5D6E-409C-BE32-E72D297353CC}">
                <c16:uniqueId val="{00000004-5170-4882-ABAE-5B204383B103}"/>
              </c:ext>
            </c:extLst>
          </c:dPt>
          <c:dPt>
            <c:idx val="22"/>
            <c:invertIfNegative val="0"/>
            <c:bubble3D val="0"/>
            <c:spPr>
              <a:solidFill>
                <a:schemeClr val="accent1">
                  <a:lumMod val="50000"/>
                </a:schemeClr>
              </a:solidFill>
              <a:ln>
                <a:noFill/>
              </a:ln>
              <a:effectLst/>
            </c:spPr>
            <c:extLst>
              <c:ext xmlns:c16="http://schemas.microsoft.com/office/drawing/2014/chart" uri="{C3380CC4-5D6E-409C-BE32-E72D297353CC}">
                <c16:uniqueId val="{00000004-C2DE-4712-A8ED-31E9ACCF6560}"/>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نطنز</c:v>
                </c:pt>
                <c:pt idx="2">
                  <c:v>نائین</c:v>
                </c:pt>
                <c:pt idx="3">
                  <c:v>مبارکه</c:v>
                </c:pt>
                <c:pt idx="4">
                  <c:v>فریدن</c:v>
                </c:pt>
                <c:pt idx="5">
                  <c:v>خور </c:v>
                </c:pt>
                <c:pt idx="6">
                  <c:v>سمیرم</c:v>
                </c:pt>
                <c:pt idx="7">
                  <c:v>تیران </c:v>
                </c:pt>
                <c:pt idx="8">
                  <c:v>دهاقان</c:v>
                </c:pt>
                <c:pt idx="9">
                  <c:v>بوئین </c:v>
                </c:pt>
                <c:pt idx="10">
                  <c:v>برخوار</c:v>
                </c:pt>
                <c:pt idx="11">
                  <c:v>لنجان</c:v>
                </c:pt>
                <c:pt idx="12">
                  <c:v>خوانسار</c:v>
                </c:pt>
                <c:pt idx="13">
                  <c:v>فلاورجان</c:v>
                </c:pt>
                <c:pt idx="14">
                  <c:v>فریدونشهر</c:v>
                </c:pt>
                <c:pt idx="15">
                  <c:v>جرقویه</c:v>
                </c:pt>
                <c:pt idx="16">
                  <c:v>خمینی شهر</c:v>
                </c:pt>
                <c:pt idx="17">
                  <c:v>اردستان</c:v>
                </c:pt>
                <c:pt idx="18">
                  <c:v>گلپایگان</c:v>
                </c:pt>
                <c:pt idx="19">
                  <c:v>ورزنه </c:v>
                </c:pt>
                <c:pt idx="20">
                  <c:v>کوهپایه</c:v>
                </c:pt>
                <c:pt idx="21">
                  <c:v>شهرضا</c:v>
                </c:pt>
                <c:pt idx="22">
                  <c:v>میانگین دانشگاه</c:v>
                </c:pt>
                <c:pt idx="23">
                  <c:v>نجف آباد</c:v>
                </c:pt>
                <c:pt idx="24">
                  <c:v>شاهین شهر </c:v>
                </c:pt>
                <c:pt idx="25">
                  <c:v>هرند </c:v>
                </c:pt>
                <c:pt idx="26">
                  <c:v>اصفهان یک</c:v>
                </c:pt>
                <c:pt idx="27">
                  <c:v>اصفهان دو</c:v>
                </c:pt>
              </c:strCache>
            </c:strRef>
          </c:cat>
          <c:val>
            <c:numRef>
              <c:f>Sheet1!$B$2:$B$29</c:f>
              <c:numCache>
                <c:formatCode>0.0</c:formatCode>
                <c:ptCount val="28"/>
                <c:pt idx="0">
                  <c:v>93</c:v>
                </c:pt>
                <c:pt idx="1">
                  <c:v>81</c:v>
                </c:pt>
                <c:pt idx="2">
                  <c:v>79.900000000000006</c:v>
                </c:pt>
                <c:pt idx="3">
                  <c:v>79.099999999999994</c:v>
                </c:pt>
                <c:pt idx="4">
                  <c:v>73.5</c:v>
                </c:pt>
                <c:pt idx="5">
                  <c:v>73.3</c:v>
                </c:pt>
                <c:pt idx="6">
                  <c:v>71.900000000000006</c:v>
                </c:pt>
                <c:pt idx="7">
                  <c:v>71.400000000000006</c:v>
                </c:pt>
                <c:pt idx="8">
                  <c:v>70</c:v>
                </c:pt>
                <c:pt idx="9">
                  <c:v>68</c:v>
                </c:pt>
                <c:pt idx="10">
                  <c:v>67.8</c:v>
                </c:pt>
                <c:pt idx="11">
                  <c:v>67</c:v>
                </c:pt>
                <c:pt idx="12">
                  <c:v>67</c:v>
                </c:pt>
                <c:pt idx="13">
                  <c:v>66</c:v>
                </c:pt>
                <c:pt idx="14">
                  <c:v>65.400000000000006</c:v>
                </c:pt>
                <c:pt idx="15">
                  <c:v>64.7</c:v>
                </c:pt>
                <c:pt idx="16">
                  <c:v>64.599999999999994</c:v>
                </c:pt>
                <c:pt idx="17">
                  <c:v>63.2</c:v>
                </c:pt>
                <c:pt idx="18">
                  <c:v>62.3</c:v>
                </c:pt>
                <c:pt idx="19">
                  <c:v>62</c:v>
                </c:pt>
                <c:pt idx="20">
                  <c:v>60.9</c:v>
                </c:pt>
                <c:pt idx="21">
                  <c:v>58.2</c:v>
                </c:pt>
                <c:pt idx="22">
                  <c:v>57.2</c:v>
                </c:pt>
                <c:pt idx="23">
                  <c:v>51.2</c:v>
                </c:pt>
                <c:pt idx="24">
                  <c:v>51</c:v>
                </c:pt>
                <c:pt idx="25">
                  <c:v>51</c:v>
                </c:pt>
                <c:pt idx="26">
                  <c:v>49.5</c:v>
                </c:pt>
                <c:pt idx="27">
                  <c:v>45.3</c:v>
                </c:pt>
              </c:numCache>
            </c:numRef>
          </c:val>
          <c:extLst>
            <c:ext xmlns:c16="http://schemas.microsoft.com/office/drawing/2014/chart" uri="{C3380CC4-5D6E-409C-BE32-E72D297353CC}">
              <c16:uniqueId val="{00000000-5170-4882-ABAE-5B204383B103}"/>
            </c:ext>
          </c:extLst>
        </c:ser>
        <c:ser>
          <c:idx val="1"/>
          <c:order val="1"/>
          <c:tx>
            <c:strRef>
              <c:f>Sheet1!$C$1</c:f>
              <c:strCache>
                <c:ptCount val="1"/>
                <c:pt idx="0">
                  <c:v>پوشش نه ماهه 1402</c:v>
                </c:pt>
              </c:strCache>
            </c:strRef>
          </c:tx>
          <c:spPr>
            <a:solidFill>
              <a:schemeClr val="bg1">
                <a:lumMod val="65000"/>
              </a:schemeClr>
            </a:solidFill>
            <a:ln>
              <a:noFill/>
            </a:ln>
            <a:effectLst/>
          </c:spPr>
          <c:invertIfNegative val="0"/>
          <c:dPt>
            <c:idx val="12"/>
            <c:invertIfNegative val="0"/>
            <c:bubble3D val="0"/>
            <c:spPr>
              <a:solidFill>
                <a:srgbClr val="A6A6A6"/>
              </a:solidFill>
              <a:ln>
                <a:noFill/>
              </a:ln>
              <a:effectLst/>
            </c:spPr>
            <c:extLst>
              <c:ext xmlns:c16="http://schemas.microsoft.com/office/drawing/2014/chart" uri="{C3380CC4-5D6E-409C-BE32-E72D297353CC}">
                <c16:uniqueId val="{00000003-5170-4882-ABAE-5B204383B103}"/>
              </c:ext>
            </c:extLst>
          </c:dPt>
          <c:dPt>
            <c:idx val="13"/>
            <c:invertIfNegative val="0"/>
            <c:bubble3D val="0"/>
            <c:spPr>
              <a:solidFill>
                <a:srgbClr val="A6A6A6"/>
              </a:solidFill>
              <a:ln>
                <a:noFill/>
              </a:ln>
              <a:effectLst/>
            </c:spPr>
            <c:extLst>
              <c:ext xmlns:c16="http://schemas.microsoft.com/office/drawing/2014/chart" uri="{C3380CC4-5D6E-409C-BE32-E72D297353CC}">
                <c16:uniqueId val="{00000006-C2DE-4712-A8ED-31E9ACCF6560}"/>
              </c:ext>
            </c:extLst>
          </c:dPt>
          <c:dPt>
            <c:idx val="22"/>
            <c:invertIfNegative val="0"/>
            <c:bubble3D val="0"/>
            <c:spPr>
              <a:solidFill>
                <a:schemeClr val="tx2">
                  <a:lumMod val="50000"/>
                  <a:lumOff val="50000"/>
                </a:schemeClr>
              </a:solidFill>
              <a:ln>
                <a:noFill/>
              </a:ln>
              <a:effectLst/>
            </c:spPr>
            <c:extLst>
              <c:ext xmlns:c16="http://schemas.microsoft.com/office/drawing/2014/chart" uri="{C3380CC4-5D6E-409C-BE32-E72D297353CC}">
                <c16:uniqueId val="{00000005-C2DE-4712-A8ED-31E9ACCF6560}"/>
              </c:ext>
            </c:extLst>
          </c:dPt>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solidFill>
                    <a:latin typeface="+mn-lt"/>
                    <a:ea typeface="+mn-ea"/>
                    <a:cs typeface="B Titr" panose="00000700000000000000" pitchFamily="2" charset="-78"/>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چادگان</c:v>
                </c:pt>
                <c:pt idx="1">
                  <c:v>نطنز</c:v>
                </c:pt>
                <c:pt idx="2">
                  <c:v>نائین</c:v>
                </c:pt>
                <c:pt idx="3">
                  <c:v>مبارکه</c:v>
                </c:pt>
                <c:pt idx="4">
                  <c:v>فریدن</c:v>
                </c:pt>
                <c:pt idx="5">
                  <c:v>خور </c:v>
                </c:pt>
                <c:pt idx="6">
                  <c:v>سمیرم</c:v>
                </c:pt>
                <c:pt idx="7">
                  <c:v>تیران </c:v>
                </c:pt>
                <c:pt idx="8">
                  <c:v>دهاقان</c:v>
                </c:pt>
                <c:pt idx="9">
                  <c:v>بوئین </c:v>
                </c:pt>
                <c:pt idx="10">
                  <c:v>برخوار</c:v>
                </c:pt>
                <c:pt idx="11">
                  <c:v>لنجان</c:v>
                </c:pt>
                <c:pt idx="12">
                  <c:v>خوانسار</c:v>
                </c:pt>
                <c:pt idx="13">
                  <c:v>فلاورجان</c:v>
                </c:pt>
                <c:pt idx="14">
                  <c:v>فریدونشهر</c:v>
                </c:pt>
                <c:pt idx="15">
                  <c:v>جرقویه</c:v>
                </c:pt>
                <c:pt idx="16">
                  <c:v>خمینی شهر</c:v>
                </c:pt>
                <c:pt idx="17">
                  <c:v>اردستان</c:v>
                </c:pt>
                <c:pt idx="18">
                  <c:v>گلپایگان</c:v>
                </c:pt>
                <c:pt idx="19">
                  <c:v>ورزنه </c:v>
                </c:pt>
                <c:pt idx="20">
                  <c:v>کوهپایه</c:v>
                </c:pt>
                <c:pt idx="21">
                  <c:v>شهرضا</c:v>
                </c:pt>
                <c:pt idx="22">
                  <c:v>میانگین دانشگاه</c:v>
                </c:pt>
                <c:pt idx="23">
                  <c:v>نجف آباد</c:v>
                </c:pt>
                <c:pt idx="24">
                  <c:v>شاهین شهر </c:v>
                </c:pt>
                <c:pt idx="25">
                  <c:v>هرند </c:v>
                </c:pt>
                <c:pt idx="26">
                  <c:v>اصفهان یک</c:v>
                </c:pt>
                <c:pt idx="27">
                  <c:v>اصفهان دو</c:v>
                </c:pt>
              </c:strCache>
            </c:strRef>
          </c:cat>
          <c:val>
            <c:numRef>
              <c:f>Sheet1!$C$2:$C$29</c:f>
              <c:numCache>
                <c:formatCode>0.0</c:formatCode>
                <c:ptCount val="28"/>
                <c:pt idx="0">
                  <c:v>89.1</c:v>
                </c:pt>
                <c:pt idx="1">
                  <c:v>80.8</c:v>
                </c:pt>
                <c:pt idx="2">
                  <c:v>86.7</c:v>
                </c:pt>
                <c:pt idx="3">
                  <c:v>76.900000000000006</c:v>
                </c:pt>
                <c:pt idx="4">
                  <c:v>75.099999999999994</c:v>
                </c:pt>
                <c:pt idx="5">
                  <c:v>79.2</c:v>
                </c:pt>
                <c:pt idx="6">
                  <c:v>73.400000000000006</c:v>
                </c:pt>
                <c:pt idx="7">
                  <c:v>63.2</c:v>
                </c:pt>
                <c:pt idx="8">
                  <c:v>65.900000000000006</c:v>
                </c:pt>
                <c:pt idx="9">
                  <c:v>77.8</c:v>
                </c:pt>
                <c:pt idx="10">
                  <c:v>67</c:v>
                </c:pt>
                <c:pt idx="11">
                  <c:v>60.1</c:v>
                </c:pt>
                <c:pt idx="12">
                  <c:v>62.8</c:v>
                </c:pt>
                <c:pt idx="13">
                  <c:v>62.9</c:v>
                </c:pt>
                <c:pt idx="14">
                  <c:v>63.4</c:v>
                </c:pt>
                <c:pt idx="15">
                  <c:v>66.7</c:v>
                </c:pt>
                <c:pt idx="16">
                  <c:v>60.2</c:v>
                </c:pt>
                <c:pt idx="17">
                  <c:v>68.900000000000006</c:v>
                </c:pt>
                <c:pt idx="18">
                  <c:v>63.2</c:v>
                </c:pt>
                <c:pt idx="19">
                  <c:v>63.6</c:v>
                </c:pt>
                <c:pt idx="20">
                  <c:v>50.2</c:v>
                </c:pt>
                <c:pt idx="21">
                  <c:v>53.4</c:v>
                </c:pt>
                <c:pt idx="22">
                  <c:v>54.7</c:v>
                </c:pt>
                <c:pt idx="23">
                  <c:v>50.8</c:v>
                </c:pt>
                <c:pt idx="24">
                  <c:v>48.5</c:v>
                </c:pt>
                <c:pt idx="25">
                  <c:v>56.7</c:v>
                </c:pt>
                <c:pt idx="26">
                  <c:v>39.700000000000003</c:v>
                </c:pt>
                <c:pt idx="27">
                  <c:v>41.2</c:v>
                </c:pt>
              </c:numCache>
            </c:numRef>
          </c:val>
          <c:extLst>
            <c:ext xmlns:c16="http://schemas.microsoft.com/office/drawing/2014/chart" uri="{C3380CC4-5D6E-409C-BE32-E72D297353CC}">
              <c16:uniqueId val="{00000001-5170-4882-ABAE-5B204383B103}"/>
            </c:ext>
          </c:extLst>
        </c:ser>
        <c:dLbls>
          <c:dLblPos val="outEnd"/>
          <c:showLegendKey val="0"/>
          <c:showVal val="1"/>
          <c:showCatName val="0"/>
          <c:showSerName val="0"/>
          <c:showPercent val="0"/>
          <c:showBubbleSize val="0"/>
        </c:dLbls>
        <c:gapWidth val="219"/>
        <c:overlap val="-27"/>
        <c:axId val="948434367"/>
        <c:axId val="948434783"/>
      </c:barChart>
      <c:catAx>
        <c:axId val="948434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B Titr" panose="00000700000000000000" pitchFamily="2" charset="-78"/>
              </a:defRPr>
            </a:pPr>
            <a:endParaRPr lang="en-US"/>
          </a:p>
        </c:txPr>
        <c:crossAx val="948434783"/>
        <c:crosses val="autoZero"/>
        <c:auto val="1"/>
        <c:lblAlgn val="ctr"/>
        <c:lblOffset val="100"/>
        <c:noMultiLvlLbl val="0"/>
      </c:catAx>
      <c:valAx>
        <c:axId val="948434783"/>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B Titr" panose="00000700000000000000" pitchFamily="2" charset="-78"/>
              </a:defRPr>
            </a:pPr>
            <a:endParaRPr lang="en-US"/>
          </a:p>
        </c:txPr>
        <c:crossAx val="9484343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B Titr" panose="00000700000000000000" pitchFamily="2" charset="-78"/>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solidFill>
                <a:latin typeface="+mn-lt"/>
                <a:ea typeface="+mn-ea"/>
                <a:cs typeface="B Titr" panose="00000700000000000000" pitchFamily="2" charset="-78"/>
              </a:defRPr>
            </a:pPr>
            <a:r>
              <a:rPr lang="fa-IR" sz="1600" dirty="0">
                <a:solidFill>
                  <a:schemeClr val="tx1"/>
                </a:solidFill>
                <a:cs typeface="B Titr" panose="00000700000000000000" pitchFamily="2" charset="-78"/>
              </a:rPr>
              <a:t>اختلاف </a:t>
            </a:r>
            <a:r>
              <a:rPr lang="fa-IR" sz="1600" dirty="0" smtClean="0">
                <a:solidFill>
                  <a:schemeClr val="tx1"/>
                </a:solidFill>
                <a:cs typeface="B Titr" panose="00000700000000000000" pitchFamily="2" charset="-78"/>
              </a:rPr>
              <a:t>درصد پوشش مراقبت </a:t>
            </a:r>
            <a:r>
              <a:rPr lang="fa-IR" sz="1600" dirty="0">
                <a:solidFill>
                  <a:schemeClr val="tx1"/>
                </a:solidFill>
                <a:cs typeface="B Titr" panose="00000700000000000000" pitchFamily="2" charset="-78"/>
              </a:rPr>
              <a:t>کامل </a:t>
            </a:r>
            <a:r>
              <a:rPr lang="fa-IR" sz="1600" dirty="0" smtClean="0">
                <a:solidFill>
                  <a:schemeClr val="tx1"/>
                </a:solidFill>
                <a:cs typeface="B Titr" panose="00000700000000000000" pitchFamily="2" charset="-78"/>
              </a:rPr>
              <a:t>دوران بارداری </a:t>
            </a:r>
            <a:r>
              <a:rPr lang="fa-IR" sz="1600" dirty="0">
                <a:solidFill>
                  <a:schemeClr val="tx1"/>
                </a:solidFill>
                <a:cs typeface="B Titr" panose="00000700000000000000" pitchFamily="2" charset="-78"/>
              </a:rPr>
              <a:t>- نه ماهه </a:t>
            </a:r>
            <a:r>
              <a:rPr lang="fa-IR" sz="1600" dirty="0" smtClean="0">
                <a:solidFill>
                  <a:schemeClr val="tx1"/>
                </a:solidFill>
                <a:cs typeface="B Titr" panose="00000700000000000000" pitchFamily="2" charset="-78"/>
              </a:rPr>
              <a:t>1403 </a:t>
            </a:r>
            <a:r>
              <a:rPr lang="fa-IR" sz="1600" dirty="0">
                <a:solidFill>
                  <a:schemeClr val="tx1"/>
                </a:solidFill>
                <a:cs typeface="B Titr" panose="00000700000000000000" pitchFamily="2" charset="-78"/>
              </a:rPr>
              <a:t>و نه ماهه </a:t>
            </a:r>
            <a:r>
              <a:rPr lang="fa-IR" sz="1600" dirty="0" smtClean="0">
                <a:solidFill>
                  <a:schemeClr val="tx1"/>
                </a:solidFill>
                <a:cs typeface="B Titr" panose="00000700000000000000" pitchFamily="2" charset="-78"/>
              </a:rPr>
              <a:t>1402</a:t>
            </a:r>
            <a:endParaRPr lang="fa-IR" sz="1600" dirty="0">
              <a:solidFill>
                <a:schemeClr val="tx1"/>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Sheet1!$B$1</c:f>
              <c:strCache>
                <c:ptCount val="1"/>
                <c:pt idx="0">
                  <c:v>اختلاف مراقبت کامل بارداری - نه ماهه 98 و نه ماهه 99</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Sheet1!$A$2:$A$29</c:f>
              <c:strCache>
                <c:ptCount val="28"/>
                <c:pt idx="0">
                  <c:v>کوهپایه</c:v>
                </c:pt>
                <c:pt idx="1">
                  <c:v>اصفهان یک</c:v>
                </c:pt>
                <c:pt idx="2">
                  <c:v>تیران </c:v>
                </c:pt>
                <c:pt idx="3">
                  <c:v>لنجان</c:v>
                </c:pt>
                <c:pt idx="4">
                  <c:v>شهرضا</c:v>
                </c:pt>
                <c:pt idx="5">
                  <c:v>خمینی شهر</c:v>
                </c:pt>
                <c:pt idx="6">
                  <c:v>خوانسار</c:v>
                </c:pt>
                <c:pt idx="7">
                  <c:v>اصفهان دو</c:v>
                </c:pt>
                <c:pt idx="8">
                  <c:v>دهاقان</c:v>
                </c:pt>
                <c:pt idx="9">
                  <c:v>چادگان</c:v>
                </c:pt>
                <c:pt idx="10">
                  <c:v>فلاورجان</c:v>
                </c:pt>
                <c:pt idx="11">
                  <c:v>شاهین شهر </c:v>
                </c:pt>
                <c:pt idx="12">
                  <c:v>میانگین دانشگاه</c:v>
                </c:pt>
                <c:pt idx="13">
                  <c:v>مبارکه</c:v>
                </c:pt>
                <c:pt idx="14">
                  <c:v>فریدونشهر</c:v>
                </c:pt>
                <c:pt idx="15">
                  <c:v>برخوار</c:v>
                </c:pt>
                <c:pt idx="16">
                  <c:v>نجف آباد</c:v>
                </c:pt>
                <c:pt idx="17">
                  <c:v>نطنز</c:v>
                </c:pt>
                <c:pt idx="18">
                  <c:v>گلپایگان</c:v>
                </c:pt>
                <c:pt idx="19">
                  <c:v>سمیرم</c:v>
                </c:pt>
                <c:pt idx="20">
                  <c:v>فریدن</c:v>
                </c:pt>
                <c:pt idx="21">
                  <c:v>ورزنه </c:v>
                </c:pt>
                <c:pt idx="22">
                  <c:v>جرقویه</c:v>
                </c:pt>
                <c:pt idx="23">
                  <c:v>اردستان</c:v>
                </c:pt>
                <c:pt idx="24">
                  <c:v>هرند </c:v>
                </c:pt>
                <c:pt idx="25">
                  <c:v>خور </c:v>
                </c:pt>
                <c:pt idx="26">
                  <c:v>نائین</c:v>
                </c:pt>
                <c:pt idx="27">
                  <c:v>بوئین </c:v>
                </c:pt>
              </c:strCache>
            </c:strRef>
          </c:cat>
          <c:val>
            <c:numRef>
              <c:f>Sheet1!$B$2:$B$29</c:f>
              <c:numCache>
                <c:formatCode>0.0</c:formatCode>
                <c:ptCount val="28"/>
                <c:pt idx="0">
                  <c:v>10.699999999999996</c:v>
                </c:pt>
                <c:pt idx="1">
                  <c:v>9.7999999999999972</c:v>
                </c:pt>
                <c:pt idx="2">
                  <c:v>8.2000000000000028</c:v>
                </c:pt>
                <c:pt idx="3">
                  <c:v>6.8999999999999986</c:v>
                </c:pt>
                <c:pt idx="4">
                  <c:v>4.8000000000000043</c:v>
                </c:pt>
                <c:pt idx="5">
                  <c:v>4.3999999999999915</c:v>
                </c:pt>
                <c:pt idx="6">
                  <c:v>4.2000000000000028</c:v>
                </c:pt>
                <c:pt idx="7">
                  <c:v>4.0999999999999943</c:v>
                </c:pt>
                <c:pt idx="8">
                  <c:v>4.0999999999999943</c:v>
                </c:pt>
                <c:pt idx="9">
                  <c:v>3.9000000000000057</c:v>
                </c:pt>
                <c:pt idx="10">
                  <c:v>3.1000000000000014</c:v>
                </c:pt>
                <c:pt idx="11">
                  <c:v>2.5</c:v>
                </c:pt>
                <c:pt idx="12">
                  <c:v>2.5</c:v>
                </c:pt>
                <c:pt idx="13">
                  <c:v>2.1999999999999886</c:v>
                </c:pt>
                <c:pt idx="14">
                  <c:v>2.0000000000000071</c:v>
                </c:pt>
                <c:pt idx="15">
                  <c:v>0.79999999999999716</c:v>
                </c:pt>
                <c:pt idx="16">
                  <c:v>0.40000000000000568</c:v>
                </c:pt>
                <c:pt idx="17">
                  <c:v>0.20000000000000284</c:v>
                </c:pt>
                <c:pt idx="18">
                  <c:v>-0.90000000000000568</c:v>
                </c:pt>
                <c:pt idx="19">
                  <c:v>-1.5</c:v>
                </c:pt>
                <c:pt idx="20">
                  <c:v>-1.5999999999999943</c:v>
                </c:pt>
                <c:pt idx="21">
                  <c:v>-1.6000000000000014</c:v>
                </c:pt>
                <c:pt idx="22">
                  <c:v>-2</c:v>
                </c:pt>
                <c:pt idx="23">
                  <c:v>-5.7000000000000028</c:v>
                </c:pt>
                <c:pt idx="24" formatCode="General">
                  <c:v>-5.7000000000000028</c:v>
                </c:pt>
                <c:pt idx="25" formatCode="General">
                  <c:v>-5.9000000000000057</c:v>
                </c:pt>
                <c:pt idx="26" formatCode="General">
                  <c:v>-6.7999999999999972</c:v>
                </c:pt>
                <c:pt idx="27" formatCode="General">
                  <c:v>-9.7999999999999972</c:v>
                </c:pt>
              </c:numCache>
            </c:numRef>
          </c:val>
          <c:extLst>
            <c:ext xmlns:c16="http://schemas.microsoft.com/office/drawing/2014/chart" uri="{C3380CC4-5D6E-409C-BE32-E72D297353CC}">
              <c16:uniqueId val="{00000000-7388-4E2C-9388-ED5DB96A00C9}"/>
            </c:ext>
          </c:extLst>
        </c:ser>
        <c:dLbls>
          <c:showLegendKey val="0"/>
          <c:showVal val="0"/>
          <c:showCatName val="0"/>
          <c:showSerName val="0"/>
          <c:showPercent val="0"/>
          <c:showBubbleSize val="0"/>
        </c:dLbls>
        <c:gapWidth val="219"/>
        <c:overlap val="-27"/>
        <c:axId val="798420431"/>
        <c:axId val="798436655"/>
      </c:barChart>
      <c:catAx>
        <c:axId val="798420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B Titr" panose="00000700000000000000" pitchFamily="2" charset="-78"/>
              </a:defRPr>
            </a:pPr>
            <a:endParaRPr lang="en-US"/>
          </a:p>
        </c:txPr>
        <c:crossAx val="798436655"/>
        <c:crosses val="autoZero"/>
        <c:auto val="1"/>
        <c:lblAlgn val="ctr"/>
        <c:lblOffset val="100"/>
        <c:noMultiLvlLbl val="0"/>
      </c:catAx>
      <c:valAx>
        <c:axId val="798436655"/>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B Titr" panose="00000700000000000000" pitchFamily="2" charset="-78"/>
              </a:defRPr>
            </a:pPr>
            <a:endParaRPr lang="en-US"/>
          </a:p>
        </c:txPr>
        <c:crossAx val="798420431"/>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0.50616</cdr:x>
      <cdr:y>0.40351</cdr:y>
    </cdr:from>
    <cdr:to>
      <cdr:x>0.52184</cdr:x>
      <cdr:y>0.43381</cdr:y>
    </cdr:to>
    <cdr:sp macro="" textlink="">
      <cdr:nvSpPr>
        <cdr:cNvPr id="2" name="Rectangle 1"/>
        <cdr:cNvSpPr/>
      </cdr:nvSpPr>
      <cdr:spPr>
        <a:xfrm xmlns:a="http://schemas.openxmlformats.org/drawingml/2006/main">
          <a:off x="4305300" y="2409826"/>
          <a:ext cx="133350" cy="180975"/>
        </a:xfrm>
        <a:prstGeom xmlns:a="http://schemas.openxmlformats.org/drawingml/2006/main" prst="rect">
          <a:avLst/>
        </a:prstGeom>
        <a:solidFill xmlns:a="http://schemas.openxmlformats.org/drawingml/2006/main">
          <a:schemeClr val="bg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fa-I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86B5E1CB-0A65-47C5-BE6A-07C612248850}" type="datetimeFigureOut">
              <a:rPr lang="en-GB"/>
              <a:pPr>
                <a:defRPr/>
              </a:pPr>
              <a:t>06/12/2024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869BBA9D-E10C-41A0-9FE1-165068F733F4}" type="slidenum">
              <a:rPr lang="en-GB" altLang="en-US"/>
              <a:pPr>
                <a:defRPr/>
              </a:pPr>
              <a:t>‹#›</a:t>
            </a:fld>
            <a:endParaRPr lang="en-GB" altLang="en-US"/>
          </a:p>
        </p:txBody>
      </p:sp>
    </p:spTree>
    <p:extLst>
      <p:ext uri="{BB962C8B-B14F-4D97-AF65-F5344CB8AC3E}">
        <p14:creationId xmlns:p14="http://schemas.microsoft.com/office/powerpoint/2010/main" val="22002826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62AC838-12F2-41D6-B52E-AA358D49F98A}" type="slidenum">
              <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63197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AB36FCF-9D1C-473D-85C9-A19ADE63AC8C}" type="slidenum">
              <a:rPr lang="en-GB" altLang="en-US">
                <a:latin typeface="Arial" panose="020B0604020202020204" pitchFamily="34" charset="0"/>
              </a:rPr>
              <a:pPr>
                <a:spcBef>
                  <a:spcPct val="0"/>
                </a:spcBef>
              </a:pPr>
              <a:t>12</a:t>
            </a:fld>
            <a:endParaRPr lang="en-GB" altLang="en-US">
              <a:latin typeface="Arial" panose="020B0604020202020204" pitchFamily="34" charset="0"/>
            </a:endParaRPr>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1303411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AEB404B-DDA0-412B-8A5B-55C883EE38D4}" type="slidenum">
              <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0" lang="en-US" sz="1200" b="0"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ru-RU"/>
          </a:p>
        </p:txBody>
      </p:sp>
    </p:spTree>
    <p:extLst>
      <p:ext uri="{BB962C8B-B14F-4D97-AF65-F5344CB8AC3E}">
        <p14:creationId xmlns:p14="http://schemas.microsoft.com/office/powerpoint/2010/main" val="20185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287338" y="4868863"/>
            <a:ext cx="8569325" cy="1368425"/>
          </a:xfrm>
          <a:prstGeom prst="rect">
            <a:avLst/>
          </a:prstGeom>
          <a:gradFill>
            <a:gsLst>
              <a:gs pos="0">
                <a:schemeClr val="accent1">
                  <a:alpha val="60000"/>
                </a:schemeClr>
              </a:gs>
              <a:gs pos="64000">
                <a:schemeClr val="accent1"/>
              </a:gs>
              <a:gs pos="100000">
                <a:schemeClr val="accent1">
                  <a:alpha val="4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2" name="Title 1"/>
          <p:cNvSpPr>
            <a:spLocks noGrp="1"/>
          </p:cNvSpPr>
          <p:nvPr>
            <p:ph type="ctrTitle"/>
          </p:nvPr>
        </p:nvSpPr>
        <p:spPr>
          <a:xfrm>
            <a:off x="649073" y="4924942"/>
            <a:ext cx="7772400" cy="722511"/>
          </a:xfrm>
        </p:spPr>
        <p:txBody>
          <a:bodyPr>
            <a:normAutofit/>
          </a:bodyPr>
          <a:lstStyle>
            <a:lvl1pPr algn="ctr">
              <a:defRPr sz="3600" b="1"/>
            </a:lvl1pPr>
          </a:lstStyle>
          <a:p>
            <a:r>
              <a:rPr lang="en-US" dirty="0" smtClean="0"/>
              <a:t>Click to edit Master title style</a:t>
            </a:r>
            <a:endParaRPr lang="en-GB" dirty="0"/>
          </a:p>
        </p:txBody>
      </p:sp>
      <p:sp>
        <p:nvSpPr>
          <p:cNvPr id="3" name="Subtitle 2"/>
          <p:cNvSpPr>
            <a:spLocks noGrp="1"/>
          </p:cNvSpPr>
          <p:nvPr>
            <p:ph type="subTitle" idx="1"/>
          </p:nvPr>
        </p:nvSpPr>
        <p:spPr>
          <a:xfrm>
            <a:off x="1294913" y="5647453"/>
            <a:ext cx="6400800" cy="478904"/>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6" name="Date Placeholder 3"/>
          <p:cNvSpPr>
            <a:spLocks noGrp="1"/>
          </p:cNvSpPr>
          <p:nvPr>
            <p:ph type="dt" sz="half" idx="10"/>
          </p:nvPr>
        </p:nvSpPr>
        <p:spPr/>
        <p:txBody>
          <a:bodyPr/>
          <a:lstStyle>
            <a:lvl1pPr>
              <a:defRPr/>
            </a:lvl1pPr>
          </a:lstStyle>
          <a:p>
            <a:pPr>
              <a:defRPr/>
            </a:pPr>
            <a:fld id="{A6E4E109-9E48-4A52-84B6-0FF1AEF8E62A}" type="datetimeFigureOut">
              <a:rPr lang="en-GB"/>
              <a:pPr>
                <a:defRPr/>
              </a:pPr>
              <a:t>06/12/2024</a:t>
            </a:fld>
            <a:endParaRPr lang="en-GB"/>
          </a:p>
        </p:txBody>
      </p:sp>
      <p:sp>
        <p:nvSpPr>
          <p:cNvPr id="7" name="Footer Placeholder 4"/>
          <p:cNvSpPr>
            <a:spLocks noGrp="1"/>
          </p:cNvSpPr>
          <p:nvPr>
            <p:ph type="ftr" sz="quarter" idx="11"/>
          </p:nvPr>
        </p:nvSpPr>
        <p:spPr/>
        <p:txBody>
          <a:bodyPr/>
          <a:lstStyle>
            <a:lvl1pPr>
              <a:defRPr/>
            </a:lvl1pPr>
          </a:lstStyle>
          <a:p>
            <a:pPr>
              <a:defRPr/>
            </a:pPr>
            <a:endParaRPr lang="en-GB"/>
          </a:p>
        </p:txBody>
      </p:sp>
      <p:sp>
        <p:nvSpPr>
          <p:cNvPr id="8" name="Slide Number Placeholder 5"/>
          <p:cNvSpPr>
            <a:spLocks noGrp="1"/>
          </p:cNvSpPr>
          <p:nvPr>
            <p:ph type="sldNum" sz="quarter" idx="12"/>
          </p:nvPr>
        </p:nvSpPr>
        <p:spPr/>
        <p:txBody>
          <a:bodyPr/>
          <a:lstStyle>
            <a:lvl1pPr>
              <a:defRPr smtClean="0"/>
            </a:lvl1pPr>
          </a:lstStyle>
          <a:p>
            <a:pPr>
              <a:defRPr/>
            </a:pPr>
            <a:fld id="{C18707EB-6217-4D74-945C-E4A8D678B159}" type="slidenum">
              <a:rPr lang="en-GB" altLang="en-US"/>
              <a:pPr>
                <a:defRPr/>
              </a:pPr>
              <a:t>‹#›</a:t>
            </a:fld>
            <a:endParaRPr lang="en-GB" altLang="en-US"/>
          </a:p>
        </p:txBody>
      </p:sp>
    </p:spTree>
    <p:extLst>
      <p:ext uri="{BB962C8B-B14F-4D97-AF65-F5344CB8AC3E}">
        <p14:creationId xmlns:p14="http://schemas.microsoft.com/office/powerpoint/2010/main" val="3053587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33875501-0B81-4710-B6CB-D2010F5D9957}" type="datetimeFigureOut">
              <a:rPr lang="en-GB"/>
              <a:pPr>
                <a:defRPr/>
              </a:pPr>
              <a:t>06/12/2024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C966BC5-287F-4A5A-BB4B-C8A9DDC6DC96}" type="slidenum">
              <a:rPr lang="en-GB" altLang="en-US"/>
              <a:pPr>
                <a:defRPr/>
              </a:pPr>
              <a:t>‹#›</a:t>
            </a:fld>
            <a:endParaRPr lang="en-GB" altLang="en-US"/>
          </a:p>
        </p:txBody>
      </p:sp>
    </p:spTree>
    <p:extLst>
      <p:ext uri="{BB962C8B-B14F-4D97-AF65-F5344CB8AC3E}">
        <p14:creationId xmlns:p14="http://schemas.microsoft.com/office/powerpoint/2010/main" val="661906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0B5AAB3-67AB-4F64-9852-0E004EFFDBB6}" type="datetimeFigureOut">
              <a:rPr lang="en-GB"/>
              <a:pPr>
                <a:defRPr/>
              </a:pPr>
              <a:t>06/12/2024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F15A70F-DFBD-4DF5-AAC5-B067C0874733}" type="slidenum">
              <a:rPr lang="en-GB" altLang="en-US"/>
              <a:pPr>
                <a:defRPr/>
              </a:pPr>
              <a:t>‹#›</a:t>
            </a:fld>
            <a:endParaRPr lang="en-GB" altLang="en-US"/>
          </a:p>
        </p:txBody>
      </p:sp>
    </p:spTree>
    <p:extLst>
      <p:ext uri="{BB962C8B-B14F-4D97-AF65-F5344CB8AC3E}">
        <p14:creationId xmlns:p14="http://schemas.microsoft.com/office/powerpoint/2010/main" val="36174747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409575" y="-4763"/>
            <a:ext cx="3761184"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196301" y="1380069"/>
            <a:ext cx="6430967" cy="2616199"/>
          </a:xfrm>
        </p:spPr>
        <p:txBody>
          <a:bodyPr anchor="b">
            <a:normAutofit/>
          </a:bodyPr>
          <a:lstStyle>
            <a:lvl1pPr algn="r">
              <a:defRPr sz="45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3386533" y="3996267"/>
            <a:ext cx="5240734" cy="1388534"/>
          </a:xfrm>
        </p:spPr>
        <p:txBody>
          <a:bodyPr anchor="t">
            <a:normAutofit/>
          </a:bodyPr>
          <a:lstStyle>
            <a:lvl1pPr marL="0" indent="0" algn="r">
              <a:buNone/>
              <a:defRPr sz="1575">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a:xfrm>
            <a:off x="3999309" y="5883276"/>
            <a:ext cx="3243033" cy="365125"/>
          </a:xfrm>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67311337"/>
      </p:ext>
    </p:extLst>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a:xfrm>
            <a:off x="8213893" y="5867132"/>
            <a:ext cx="413375" cy="365125"/>
          </a:xfrm>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82053633"/>
      </p:ext>
    </p:extLst>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9210" y="2666999"/>
            <a:ext cx="6698060" cy="2110382"/>
          </a:xfrm>
        </p:spPr>
        <p:txBody>
          <a:bodyPr anchor="b"/>
          <a:lstStyle>
            <a:lvl1pPr algn="r">
              <a:defRPr sz="3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929209" y="4777381"/>
            <a:ext cx="6698061" cy="860400"/>
          </a:xfrm>
        </p:spPr>
        <p:txBody>
          <a:bodyPr anchor="t">
            <a:normAutofit/>
          </a:bodyPr>
          <a:lstStyle>
            <a:lvl1pPr marL="0" indent="0" algn="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078150687"/>
      </p:ext>
    </p:extLst>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13234" y="685801"/>
            <a:ext cx="7514035" cy="175259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13235" y="2667000"/>
            <a:ext cx="3671291" cy="3124201"/>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55975" y="2667000"/>
            <a:ext cx="3671292" cy="3124200"/>
          </a:xfrm>
        </p:spPr>
        <p:txBody>
          <a:bodyPr>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06092658"/>
      </p:ext>
    </p:extLst>
  </p:cSld>
  <p:clrMapOvr>
    <a:masterClrMapping/>
  </p:clrMapOvr>
  <p:transition spd="med">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329134" y="2658533"/>
            <a:ext cx="3455391" cy="576262"/>
          </a:xfrm>
        </p:spPr>
        <p:txBody>
          <a:bodyPr anchor="b">
            <a:noAutofit/>
          </a:bodyPr>
          <a:lstStyle>
            <a:lvl1pPr marL="0" indent="0">
              <a:buNone/>
              <a:defRPr sz="21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113233" y="3335337"/>
            <a:ext cx="3671292" cy="2455862"/>
          </a:xfrm>
        </p:spPr>
        <p:txBody>
          <a:bodyPr anchor="t">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60366" y="2667000"/>
            <a:ext cx="3466903" cy="576262"/>
          </a:xfrm>
        </p:spPr>
        <p:txBody>
          <a:bodyPr anchor="b">
            <a:noAutofit/>
          </a:bodyPr>
          <a:lstStyle>
            <a:lvl1pPr marL="0" indent="0">
              <a:buNone/>
              <a:defRPr sz="2100" b="0">
                <a:solidFill>
                  <a:schemeClr val="accent1">
                    <a:lumMod val="7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55975" y="3335337"/>
            <a:ext cx="3671292" cy="2455862"/>
          </a:xfrm>
        </p:spPr>
        <p:txBody>
          <a:bodyPr anchor="t">
            <a:normAutofit/>
          </a:bodyPr>
          <a:lstStyle>
            <a:lvl1pPr>
              <a:defRPr sz="1350"/>
            </a:lvl1pPr>
            <a:lvl2pPr>
              <a:defRPr sz="1200"/>
            </a:lvl2pPr>
            <a:lvl3pPr>
              <a:defRPr sz="1050"/>
            </a:lvl3pPr>
            <a:lvl4pPr>
              <a:defRPr sz="900"/>
            </a:lvl4pPr>
            <a:lvl5pPr>
              <a:defRPr sz="900"/>
            </a:lvl5pPr>
            <a:lvl6pPr>
              <a:defRPr sz="900"/>
            </a:lvl6pPr>
            <a:lvl7pPr>
              <a:defRPr sz="900"/>
            </a:lvl7pPr>
            <a:lvl8pPr>
              <a:defRPr sz="900"/>
            </a:lvl8pPr>
            <a:lvl9pPr>
              <a:defRPr sz="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8" name="Footer Placeholder 7"/>
          <p:cNvSpPr>
            <a:spLocks noGrp="1"/>
          </p:cNvSpPr>
          <p:nvPr>
            <p:ph type="ftr" sz="quarter" idx="11"/>
          </p:nvPr>
        </p:nvSpPr>
        <p:spPr/>
        <p:txBody>
          <a:bodyPr/>
          <a:lstStyle/>
          <a:p>
            <a:endParaRPr lang="en-US">
              <a:solidFill>
                <a:prstClr val="black"/>
              </a:solidFill>
            </a:endParaRPr>
          </a:p>
        </p:txBody>
      </p:sp>
      <p:sp>
        <p:nvSpPr>
          <p:cNvPr id="9" name="Slide Number Placeholder 8"/>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717111267"/>
      </p:ext>
    </p:extLst>
  </p:cSld>
  <p:clrMapOvr>
    <a:masterClrMapping/>
  </p:clrMapOvr>
  <p:transition spd="med">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4" name="Footer Placeholder 3"/>
          <p:cNvSpPr>
            <a:spLocks noGrp="1"/>
          </p:cNvSpPr>
          <p:nvPr>
            <p:ph type="ftr" sz="quarter" idx="11"/>
          </p:nvPr>
        </p:nvSpPr>
        <p:spPr/>
        <p:txBody>
          <a:bodyPr/>
          <a:lstStyle/>
          <a:p>
            <a:endParaRPr lang="en-US">
              <a:solidFill>
                <a:prstClr val="black"/>
              </a:solidFill>
            </a:endParaRPr>
          </a:p>
        </p:txBody>
      </p:sp>
      <p:sp>
        <p:nvSpPr>
          <p:cNvPr id="5" name="Slide Number Placeholder 4"/>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70853122"/>
      </p:ext>
    </p:extLst>
  </p:cSld>
  <p:clrMapOvr>
    <a:masterClrMapping/>
  </p:clrMapOvr>
  <p:transition spd="med">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3" name="Footer Placeholder 2"/>
          <p:cNvSpPr>
            <a:spLocks noGrp="1"/>
          </p:cNvSpPr>
          <p:nvPr>
            <p:ph type="ftr" sz="quarter" idx="11"/>
          </p:nvPr>
        </p:nvSpPr>
        <p:spPr/>
        <p:txBody>
          <a:bodyPr/>
          <a:lstStyle/>
          <a:p>
            <a:endParaRPr lang="en-US">
              <a:solidFill>
                <a:prstClr val="black"/>
              </a:solidFill>
            </a:endParaRPr>
          </a:p>
        </p:txBody>
      </p:sp>
      <p:sp>
        <p:nvSpPr>
          <p:cNvPr id="4" name="Slide Number Placeholder 3"/>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691810361"/>
      </p:ext>
    </p:extLst>
  </p:cSld>
  <p:clrMapOvr>
    <a:masterClrMapping/>
  </p:clrMapOvr>
  <p:transition spd="med">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4" y="1600200"/>
            <a:ext cx="2661841" cy="1371600"/>
          </a:xfrm>
        </p:spPr>
        <p:txBody>
          <a:bodyPr anchor="b">
            <a:normAutofit/>
          </a:bodyPr>
          <a:lstStyle>
            <a:lvl1pPr algn="ctr">
              <a:defRPr sz="1800" b="0"/>
            </a:lvl1pPr>
          </a:lstStyle>
          <a:p>
            <a:r>
              <a:rPr lang="en-US" smtClean="0"/>
              <a:t>Click to edit Master title style</a:t>
            </a:r>
            <a:endParaRPr lang="en-US" dirty="0"/>
          </a:p>
        </p:txBody>
      </p:sp>
      <p:sp>
        <p:nvSpPr>
          <p:cNvPr id="3" name="Content Placeholder 2"/>
          <p:cNvSpPr>
            <a:spLocks noGrp="1"/>
          </p:cNvSpPr>
          <p:nvPr>
            <p:ph idx="1"/>
          </p:nvPr>
        </p:nvSpPr>
        <p:spPr>
          <a:xfrm>
            <a:off x="3946525" y="685800"/>
            <a:ext cx="4680743" cy="5105401"/>
          </a:xfrm>
        </p:spPr>
        <p:txBody>
          <a:bodyPr anchor="ct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13234" y="2971800"/>
            <a:ext cx="2661841" cy="1828800"/>
          </a:xfrm>
        </p:spPr>
        <p:txBody>
          <a:bodyPr>
            <a:normAutofit/>
          </a:bodyPr>
          <a:lstStyle>
            <a:lvl1pPr marL="0" indent="0" algn="ctr">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557251955"/>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D6963D64-CC48-4A67-9540-E73324280580}" type="datetimeFigureOut">
              <a:rPr lang="en-GB"/>
              <a:pPr>
                <a:defRPr/>
              </a:pPr>
              <a:t>06/12/2024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2FDF9E2-055A-472C-8EBC-F94290EA31B8}" type="slidenum">
              <a:rPr lang="en-GB" altLang="en-US"/>
              <a:pPr>
                <a:defRPr/>
              </a:pPr>
              <a:t>‹#›</a:t>
            </a:fld>
            <a:endParaRPr lang="en-GB" altLang="en-US"/>
          </a:p>
        </p:txBody>
      </p:sp>
    </p:spTree>
    <p:extLst>
      <p:ext uri="{BB962C8B-B14F-4D97-AF65-F5344CB8AC3E}">
        <p14:creationId xmlns:p14="http://schemas.microsoft.com/office/powerpoint/2010/main" val="12328488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043" y="1752599"/>
            <a:ext cx="4069619" cy="1371600"/>
          </a:xfrm>
        </p:spPr>
        <p:txBody>
          <a:bodyPr anchor="b">
            <a:normAutofit/>
          </a:bodyPr>
          <a:lstStyle>
            <a:lvl1pPr algn="ctr">
              <a:defRPr sz="2100" b="0"/>
            </a:lvl1pPr>
          </a:lstStyle>
          <a:p>
            <a:r>
              <a:rPr lang="en-US" smtClean="0"/>
              <a:t>Click to edit Master title style</a:t>
            </a:r>
            <a:endParaRPr lang="en-US" dirty="0"/>
          </a:p>
        </p:txBody>
      </p:sp>
      <p:sp>
        <p:nvSpPr>
          <p:cNvPr id="14" name="Picture Placeholder 2"/>
          <p:cNvSpPr>
            <a:spLocks noGrp="1" noChangeAspect="1"/>
          </p:cNvSpPr>
          <p:nvPr>
            <p:ph type="pic" idx="1"/>
          </p:nvPr>
        </p:nvSpPr>
        <p:spPr>
          <a:xfrm>
            <a:off x="5696011" y="914400"/>
            <a:ext cx="246073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112043" y="3124199"/>
            <a:ext cx="4069619" cy="1828800"/>
          </a:xfrm>
        </p:spPr>
        <p:txBody>
          <a:bodyPr>
            <a:normAutofit/>
          </a:bodyPr>
          <a:lstStyle>
            <a:lvl1pPr marL="0" indent="0" algn="ctr">
              <a:buNone/>
              <a:defRPr sz="13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267469714"/>
      </p:ext>
    </p:extLst>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4" y="4732865"/>
            <a:ext cx="7514033" cy="566738"/>
          </a:xfrm>
        </p:spPr>
        <p:txBody>
          <a:bodyPr anchor="b">
            <a:normAutofit/>
          </a:bodyPr>
          <a:lstStyle>
            <a:lvl1pPr algn="ctr">
              <a:defRPr sz="18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789509" y="932112"/>
            <a:ext cx="6169458"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Click icon to add picture</a:t>
            </a:r>
            <a:endParaRPr lang="en-US" dirty="0"/>
          </a:p>
        </p:txBody>
      </p:sp>
      <p:sp>
        <p:nvSpPr>
          <p:cNvPr id="4" name="Text Placeholder 3"/>
          <p:cNvSpPr>
            <a:spLocks noGrp="1"/>
          </p:cNvSpPr>
          <p:nvPr>
            <p:ph type="body" sz="half" idx="2"/>
          </p:nvPr>
        </p:nvSpPr>
        <p:spPr>
          <a:xfrm>
            <a:off x="1113234" y="5299603"/>
            <a:ext cx="7514033" cy="493712"/>
          </a:xfrm>
        </p:spPr>
        <p:txBody>
          <a:bodyPr>
            <a:normAutofit/>
          </a:bodyPr>
          <a:lstStyle>
            <a:lvl1pPr marL="0" indent="0" algn="ctr">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6" name="Footer Placeholder 5"/>
          <p:cNvSpPr>
            <a:spLocks noGrp="1"/>
          </p:cNvSpPr>
          <p:nvPr>
            <p:ph type="ftr" sz="quarter" idx="11"/>
          </p:nvPr>
        </p:nvSpPr>
        <p:spPr/>
        <p:txBody>
          <a:bodyPr/>
          <a:lstStyle/>
          <a:p>
            <a:endParaRPr lang="en-US">
              <a:solidFill>
                <a:prstClr val="black"/>
              </a:solidFill>
            </a:endParaRPr>
          </a:p>
        </p:txBody>
      </p:sp>
      <p:sp>
        <p:nvSpPr>
          <p:cNvPr id="7" name="Slide Number Placeholder 6"/>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450653250"/>
      </p:ext>
    </p:extLst>
  </p:cSld>
  <p:clrMapOvr>
    <a:masterClrMapping/>
  </p:clrMapOvr>
  <p:transition spd="med">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0"/>
            <a:ext cx="7514033" cy="3048000"/>
          </a:xfrm>
        </p:spPr>
        <p:txBody>
          <a:bodyPr anchor="ctr">
            <a:normAutofit/>
          </a:bodyPr>
          <a:lstStyle>
            <a:lvl1pPr algn="ctr">
              <a:defRPr sz="2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234" y="4343400"/>
            <a:ext cx="7514035" cy="1447800"/>
          </a:xfrm>
        </p:spPr>
        <p:txBody>
          <a:bodyPr anchor="ctr">
            <a:normAutofit/>
          </a:bodyPr>
          <a:lstStyle>
            <a:lvl1pPr marL="0" indent="0" algn="ct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909644602"/>
      </p:ext>
    </p:extLst>
  </p:cSld>
  <p:clrMapOvr>
    <a:masterClrMapping/>
  </p:clrMapOvr>
  <p:transition spd="med">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pPr>
            <a:r>
              <a:rPr lang="en-US" sz="6000" dirty="0">
                <a:solidFill>
                  <a:prstClr val="black"/>
                </a:solidFill>
                <a:effectLst/>
                <a:latin typeface="Corbel" panose="020B0503020204020204"/>
                <a:cs typeface="+mn-cs"/>
              </a:rPr>
              <a:t>“</a:t>
            </a:r>
          </a:p>
        </p:txBody>
      </p:sp>
      <p:sp>
        <p:nvSpPr>
          <p:cNvPr id="15" name="TextBox 14"/>
          <p:cNvSpPr txBox="1"/>
          <p:nvPr/>
        </p:nvSpPr>
        <p:spPr>
          <a:xfrm>
            <a:off x="8170069" y="2819399"/>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pPr>
            <a:r>
              <a:rPr lang="en-US" sz="6000" dirty="0">
                <a:solidFill>
                  <a:prstClr val="black"/>
                </a:solidFill>
                <a:effectLst/>
                <a:latin typeface="Corbel" panose="020B0503020204020204"/>
                <a:cs typeface="+mn-cs"/>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24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827609" y="3428999"/>
            <a:ext cx="6399611" cy="381000"/>
          </a:xfrm>
        </p:spPr>
        <p:txBody>
          <a:bodyPr anchor="ctr">
            <a:normAutofit/>
          </a:bodyPr>
          <a:lstStyle>
            <a:lvl1pPr marL="0" indent="0">
              <a:buFontTx/>
              <a:buNone/>
              <a:defRPr sz="1350"/>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113234" y="4343400"/>
            <a:ext cx="7514033" cy="1447800"/>
          </a:xfrm>
        </p:spPr>
        <p:txBody>
          <a:bodyPr anchor="ctr">
            <a:normAutofit/>
          </a:bodyPr>
          <a:lstStyle>
            <a:lvl1pPr marL="0" indent="0" algn="ct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903887019"/>
      </p:ext>
    </p:extLst>
  </p:cSld>
  <p:clrMapOvr>
    <a:masterClrMapping/>
  </p:clrMapOvr>
  <p:transition spd="med">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235" y="3308581"/>
            <a:ext cx="7514032" cy="1468800"/>
          </a:xfrm>
        </p:spPr>
        <p:txBody>
          <a:bodyPr anchor="b">
            <a:normAutofit/>
          </a:bodyPr>
          <a:lstStyle>
            <a:lvl1pPr algn="r">
              <a:defRPr sz="2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13234" y="4777381"/>
            <a:ext cx="7514033" cy="860400"/>
          </a:xfrm>
        </p:spPr>
        <p:txBody>
          <a:bodyPr anchor="t">
            <a:normAutofit/>
          </a:bodyPr>
          <a:lstStyle>
            <a:lvl1pPr marL="0" indent="0" algn="r">
              <a:buNone/>
              <a:defRPr sz="150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919320364"/>
      </p:ext>
    </p:extLst>
  </p:cSld>
  <p:clrMapOvr>
    <a:masterClrMapping/>
  </p:clrMapOvr>
  <p:transition spd="med">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198959" y="863023"/>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pPr>
            <a:r>
              <a:rPr lang="en-US" sz="6000" dirty="0">
                <a:solidFill>
                  <a:prstClr val="black"/>
                </a:solidFill>
                <a:effectLst/>
                <a:latin typeface="Corbel" panose="020B0503020204020204"/>
                <a:cs typeface="+mn-cs"/>
              </a:rPr>
              <a:t>“</a:t>
            </a:r>
          </a:p>
        </p:txBody>
      </p:sp>
      <p:sp>
        <p:nvSpPr>
          <p:cNvPr id="15" name="TextBox 14"/>
          <p:cNvSpPr txBox="1"/>
          <p:nvPr/>
        </p:nvSpPr>
        <p:spPr>
          <a:xfrm>
            <a:off x="8170069" y="2819399"/>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pPr>
            <a:r>
              <a:rPr lang="en-US" sz="6000" dirty="0">
                <a:solidFill>
                  <a:prstClr val="black"/>
                </a:solidFill>
                <a:effectLst/>
                <a:latin typeface="Corbel" panose="020B0503020204020204"/>
                <a:cs typeface="+mn-cs"/>
              </a:rPr>
              <a:t>”</a:t>
            </a:r>
          </a:p>
        </p:txBody>
      </p:sp>
      <p:sp>
        <p:nvSpPr>
          <p:cNvPr id="2" name="Title 1"/>
          <p:cNvSpPr>
            <a:spLocks noGrp="1"/>
          </p:cNvSpPr>
          <p:nvPr>
            <p:ph type="title"/>
          </p:nvPr>
        </p:nvSpPr>
        <p:spPr>
          <a:xfrm>
            <a:off x="1656159" y="685801"/>
            <a:ext cx="6742509" cy="2743199"/>
          </a:xfrm>
        </p:spPr>
        <p:txBody>
          <a:bodyPr anchor="ctr">
            <a:normAutofit/>
          </a:bodyPr>
          <a:lstStyle>
            <a:lvl1pPr algn="ctr">
              <a:defRPr sz="24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113235" y="3886200"/>
            <a:ext cx="7514033" cy="889000"/>
          </a:xfrm>
        </p:spPr>
        <p:txBody>
          <a:bodyPr vert="horz" lIns="91440" tIns="45720" rIns="91440" bIns="45720" rtlCol="0" anchor="b">
            <a:normAutofit/>
          </a:bodyPr>
          <a:lstStyle>
            <a:lvl1pPr algn="r">
              <a:buNone/>
              <a:defRPr lang="en-US" sz="18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234" y="4775200"/>
            <a:ext cx="7514033" cy="1016000"/>
          </a:xfrm>
        </p:spPr>
        <p:txBody>
          <a:bodyPr anchor="t">
            <a:normAutofit/>
          </a:bodyPr>
          <a:lstStyle>
            <a:lvl1pPr marL="0" indent="0" algn="r">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2945615244"/>
      </p:ext>
    </p:extLst>
  </p:cSld>
  <p:clrMapOvr>
    <a:masterClrMapping/>
  </p:clrMapOvr>
  <p:transition spd="med">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235" y="685801"/>
            <a:ext cx="7514034" cy="2727325"/>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10" name="Text Placeholder 9"/>
          <p:cNvSpPr>
            <a:spLocks noGrp="1"/>
          </p:cNvSpPr>
          <p:nvPr>
            <p:ph type="body" sz="quarter" idx="13"/>
          </p:nvPr>
        </p:nvSpPr>
        <p:spPr>
          <a:xfrm>
            <a:off x="1113234" y="3505200"/>
            <a:ext cx="7514035" cy="838200"/>
          </a:xfrm>
        </p:spPr>
        <p:txBody>
          <a:bodyPr vert="horz" lIns="91440" tIns="45720" rIns="91440" bIns="45720" rtlCol="0" anchor="b">
            <a:normAutofit/>
          </a:bodyPr>
          <a:lstStyle>
            <a:lvl1pPr>
              <a:buNone/>
              <a:defRPr lang="en-US" sz="2100" b="0" cap="none" dirty="0">
                <a:ln w="3175" cmpd="sng">
                  <a:noFill/>
                </a:ln>
                <a:solidFill>
                  <a:schemeClr val="tx1"/>
                </a:solidFill>
                <a:effectLst/>
              </a:defRPr>
            </a:lvl1pPr>
          </a:lstStyle>
          <a:p>
            <a:pPr marL="0" lvl="0">
              <a:spcBef>
                <a:spcPct val="0"/>
              </a:spcBef>
              <a:buNone/>
            </a:pPr>
            <a:r>
              <a:rPr lang="en-US" smtClean="0"/>
              <a:t>Click to edit Master text styles</a:t>
            </a:r>
          </a:p>
        </p:txBody>
      </p:sp>
      <p:sp>
        <p:nvSpPr>
          <p:cNvPr id="3" name="Text Placeholder 2"/>
          <p:cNvSpPr>
            <a:spLocks noGrp="1"/>
          </p:cNvSpPr>
          <p:nvPr>
            <p:ph type="body" idx="1"/>
          </p:nvPr>
        </p:nvSpPr>
        <p:spPr>
          <a:xfrm>
            <a:off x="1113234" y="4343400"/>
            <a:ext cx="7514035" cy="1447800"/>
          </a:xfrm>
        </p:spPr>
        <p:txBody>
          <a:bodyPr anchor="t">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1946537039"/>
      </p:ext>
    </p:extLst>
  </p:cSld>
  <p:clrMapOvr>
    <a:masterClrMapping/>
  </p:clrMapOvr>
  <p:transition spd="med">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336774024"/>
      </p:ext>
    </p:extLst>
  </p:cSld>
  <p:clrMapOvr>
    <a:masterClrMapping/>
  </p:clrMapOvr>
  <p:transition spd="med">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99492" y="685800"/>
            <a:ext cx="1327777" cy="51054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113234" y="685800"/>
            <a:ext cx="6014807" cy="51054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E0EC06-57B9-42B5-A79D-B1396E8B1EE6}" type="datetimeFigureOut">
              <a:rPr lang="en-US" smtClean="0">
                <a:solidFill>
                  <a:prstClr val="black"/>
                </a:solidFill>
              </a:rPr>
              <a:pPr/>
              <a:t>12/6/2024</a:t>
            </a:fld>
            <a:endParaRPr lang="en-US">
              <a:solidFill>
                <a:prstClr val="black"/>
              </a:solidFill>
            </a:endParaRPr>
          </a:p>
        </p:txBody>
      </p:sp>
      <p:sp>
        <p:nvSpPr>
          <p:cNvPr id="5" name="Footer Placeholder 4"/>
          <p:cNvSpPr>
            <a:spLocks noGrp="1"/>
          </p:cNvSpPr>
          <p:nvPr>
            <p:ph type="ftr" sz="quarter" idx="11"/>
          </p:nvPr>
        </p:nvSpPr>
        <p:spPr/>
        <p:txBody>
          <a:bodyPr/>
          <a:lstStyle/>
          <a:p>
            <a:endParaRPr lang="en-US">
              <a:solidFill>
                <a:prstClr val="black"/>
              </a:solidFill>
            </a:endParaRPr>
          </a:p>
        </p:txBody>
      </p:sp>
      <p:sp>
        <p:nvSpPr>
          <p:cNvPr id="6" name="Slide Number Placeholder 5"/>
          <p:cNvSpPr>
            <a:spLocks noGrp="1"/>
          </p:cNvSpPr>
          <p:nvPr>
            <p:ph type="sldNum" sz="quarter" idx="12"/>
          </p:nvPr>
        </p:nvSpPr>
        <p:spPr/>
        <p:txBody>
          <a:bodyPr/>
          <a:lstStyle/>
          <a:p>
            <a:fld id="{E038AEEA-FC69-4A56-91F4-E0702054D2DD}"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426896055"/>
      </p:ext>
    </p:extLst>
  </p:cSld>
  <p:clrMapOvr>
    <a:masterClrMapping/>
  </p:clrMapOvr>
  <p:transition spd="med">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userDrawn="1"/>
        </p:nvSpPr>
        <p:spPr>
          <a:xfrm>
            <a:off x="350838" y="1123950"/>
            <a:ext cx="8569325" cy="1368425"/>
          </a:xfrm>
          <a:prstGeom prst="rect">
            <a:avLst/>
          </a:prstGeom>
          <a:gradFill>
            <a:gsLst>
              <a:gs pos="0">
                <a:schemeClr val="accent1">
                  <a:alpha val="80000"/>
                </a:schemeClr>
              </a:gs>
              <a:gs pos="64000">
                <a:schemeClr val="accent1"/>
              </a:gs>
              <a:gs pos="100000">
                <a:schemeClr val="accent1">
                  <a:alpha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2" name="Title 1"/>
          <p:cNvSpPr>
            <a:spLocks noGrp="1"/>
          </p:cNvSpPr>
          <p:nvPr>
            <p:ph type="ctrTitle"/>
          </p:nvPr>
        </p:nvSpPr>
        <p:spPr>
          <a:xfrm>
            <a:off x="712574" y="1179732"/>
            <a:ext cx="7772400" cy="722511"/>
          </a:xfrm>
        </p:spPr>
        <p:txBody>
          <a:bodyPr>
            <a:normAutofit/>
          </a:bodyPr>
          <a:lstStyle>
            <a:lvl1pPr algn="ctr">
              <a:defRPr sz="3600" b="1"/>
            </a:lvl1pPr>
          </a:lstStyle>
          <a:p>
            <a:r>
              <a:rPr lang="en-US" dirty="0" smtClean="0"/>
              <a:t>Click to edit Master title style</a:t>
            </a:r>
            <a:endParaRPr lang="en-GB" dirty="0"/>
          </a:p>
        </p:txBody>
      </p:sp>
      <p:sp>
        <p:nvSpPr>
          <p:cNvPr id="3" name="Subtitle 2"/>
          <p:cNvSpPr>
            <a:spLocks noGrp="1"/>
          </p:cNvSpPr>
          <p:nvPr>
            <p:ph type="subTitle" idx="1"/>
          </p:nvPr>
        </p:nvSpPr>
        <p:spPr>
          <a:xfrm>
            <a:off x="1358414" y="1902243"/>
            <a:ext cx="6400800" cy="478904"/>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GB" dirty="0"/>
          </a:p>
        </p:txBody>
      </p:sp>
      <p:sp>
        <p:nvSpPr>
          <p:cNvPr id="6"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E8750C0-07C1-4917-B2EC-5727D2675B87}"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Slide Number Placeholder 5"/>
          <p:cNvSpPr>
            <a:spLocks noGrp="1"/>
          </p:cNvSpPr>
          <p:nvPr>
            <p:ph type="sldNum" sz="quarter" idx="12"/>
          </p:nvPr>
        </p:nvSpPr>
        <p:spPr/>
        <p:txBody>
          <a:bodyPr/>
          <a:lstStyle>
            <a:lvl1pPr>
              <a:defRPr smtClean="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4F4B42E-4686-452E-94E2-4B97CAEC9488}"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746704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B013E58-AFE5-4C0A-B7BA-79948732C025}" type="datetimeFigureOut">
              <a:rPr lang="en-GB"/>
              <a:pPr>
                <a:defRPr/>
              </a:pPr>
              <a:t>06/12/2024</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8595C624-166F-40A0-A0B8-CC52019F96E1}" type="slidenum">
              <a:rPr lang="en-GB" altLang="en-US"/>
              <a:pPr>
                <a:defRPr/>
              </a:pPr>
              <a:t>‹#›</a:t>
            </a:fld>
            <a:endParaRPr lang="en-GB" altLang="en-US"/>
          </a:p>
        </p:txBody>
      </p:sp>
    </p:spTree>
    <p:extLst>
      <p:ext uri="{BB962C8B-B14F-4D97-AF65-F5344CB8AC3E}">
        <p14:creationId xmlns:p14="http://schemas.microsoft.com/office/powerpoint/2010/main" val="22583291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21A14A0-222D-422A-AADC-A01FC2622ECF}"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94BA454-E7AC-497E-8CD7-39FD828E0D8E}"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84830019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38C8668-B265-43F5-871F-C6098B151B41}"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5F7FB0E-1973-40AF-B2A0-E5CC0E8CE517}"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1774119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EB45DDA-EEFC-4F1A-BBCD-68B629E2879B}"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F92A784-6BC5-4D52-9397-98E76A348618}"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6695868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33ECEBD-7F65-41B1-868D-57439A79191D}"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3A0D365-2046-45E0-919A-0B3810988FE7}"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55766704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92E462A4-BB51-44F9-A244-D179C1A527BB}"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565B4FB-60F1-4D5B-A238-3320D6134DD0}"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5467745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DC9B321-BECF-4E7B-8B6D-3A6B56AA01FD}"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273DD8D-575A-4D7F-BF54-872DC1DEA941}"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895678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661C156-1D99-4CCE-84C2-3B4B65000FF8}"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49B1852-80A1-44D9-B34C-208318143B95}"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77568587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B4F0631-9CD7-48AF-8A01-20328D7D3FEC}"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47ACE40-A1CC-47D2-A100-6AC40EAF8B1B}"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125079581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2AE9817-DA68-462F-909E-6D142F737CE3}"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BA0DE5D-2B51-4D70-A9F0-2CFA415F9903}"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20108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5594FE5-BDA1-4FF2-AC18-C7BCCAA0C5CE}"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89B4F41E-EE86-411C-BDFB-E93AAD3BC093}"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3692034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A7EC6063-F2A8-4F54-8E9E-9607F38B3A61}" type="datetimeFigureOut">
              <a:rPr lang="en-GB"/>
              <a:pPr>
                <a:defRPr/>
              </a:pPr>
              <a:t>06/12/2024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B292C838-4099-4427-8806-1EDB84815C83}" type="slidenum">
              <a:rPr lang="en-GB" altLang="en-US"/>
              <a:pPr>
                <a:defRPr/>
              </a:pPr>
              <a:t>‹#›</a:t>
            </a:fld>
            <a:endParaRPr lang="en-GB" altLang="en-US"/>
          </a:p>
        </p:txBody>
      </p:sp>
    </p:spTree>
    <p:extLst>
      <p:ext uri="{BB962C8B-B14F-4D97-AF65-F5344CB8AC3E}">
        <p14:creationId xmlns:p14="http://schemas.microsoft.com/office/powerpoint/2010/main" val="23235122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95275" y="2771775"/>
            <a:ext cx="7543800" cy="70485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a:defRPr sz="3600"/>
            </a:lvl1pPr>
          </a:lstStyle>
          <a:p>
            <a:pPr lvl="0"/>
            <a:r>
              <a:rPr lang="en-US" noProof="0" smtClean="0"/>
              <a:t>Click to edit Master title style</a:t>
            </a:r>
          </a:p>
        </p:txBody>
      </p:sp>
      <p:sp>
        <p:nvSpPr>
          <p:cNvPr id="3075" name="Rectangle 3"/>
          <p:cNvSpPr>
            <a:spLocks noGrp="1" noChangeArrowheads="1"/>
          </p:cNvSpPr>
          <p:nvPr>
            <p:ph type="subTitle" idx="1"/>
          </p:nvPr>
        </p:nvSpPr>
        <p:spPr>
          <a:xfrm>
            <a:off x="295275" y="3381375"/>
            <a:ext cx="7543800" cy="457200"/>
          </a:xfrm>
          <a:extLst>
            <a:ext uri="{AF507438-7753-43E0-B8FC-AC1667EBCBE1}">
              <a14:hiddenEffects xmlns:a14="http://schemas.microsoft.com/office/drawing/2010/main">
                <a:effectLst>
                  <a:outerShdw dist="17961" dir="2700000" algn="ctr" rotWithShape="0">
                    <a:schemeClr val="bg1"/>
                  </a:outerShdw>
                </a:effectLst>
              </a14:hiddenEffects>
            </a:ext>
          </a:extLst>
        </p:spPr>
        <p:txBody>
          <a:bodyPr/>
          <a:lstStyle>
            <a:lvl1pPr marL="0" indent="0">
              <a:buFontTx/>
              <a:buNone/>
              <a:defRPr sz="2400"/>
            </a:lvl1pPr>
          </a:lstStyle>
          <a:p>
            <a:pPr lvl="0"/>
            <a:r>
              <a:rPr lang="en-US" noProof="0" smtClean="0"/>
              <a:t>Click to edit Master subtitle style</a:t>
            </a:r>
          </a:p>
        </p:txBody>
      </p:sp>
    </p:spTree>
    <p:extLst>
      <p:ext uri="{BB962C8B-B14F-4D97-AF65-F5344CB8AC3E}">
        <p14:creationId xmlns:p14="http://schemas.microsoft.com/office/powerpoint/2010/main" val="313570938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1975191"/>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Tree>
    <p:extLst>
      <p:ext uri="{BB962C8B-B14F-4D97-AF65-F5344CB8AC3E}">
        <p14:creationId xmlns:p14="http://schemas.microsoft.com/office/powerpoint/2010/main" val="32097775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95350" y="12192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219200"/>
            <a:ext cx="35814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209201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45837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960419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921679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9124990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Tree>
    <p:extLst>
      <p:ext uri="{BB962C8B-B14F-4D97-AF65-F5344CB8AC3E}">
        <p14:creationId xmlns:p14="http://schemas.microsoft.com/office/powerpoint/2010/main" val="205418290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25216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689325AD-1F15-44A1-8980-CC18BDB67B0E}" type="datetimeFigureOut">
              <a:rPr lang="en-GB"/>
              <a:pPr>
                <a:defRPr/>
              </a:pPr>
              <a:t>06/12/2024</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6F6F4905-11AA-4AAA-8856-10492946B78D}" type="slidenum">
              <a:rPr lang="en-GB" altLang="en-US"/>
              <a:pPr>
                <a:defRPr/>
              </a:pPr>
              <a:t>‹#›</a:t>
            </a:fld>
            <a:endParaRPr lang="en-GB" altLang="en-US"/>
          </a:p>
        </p:txBody>
      </p:sp>
    </p:spTree>
    <p:extLst>
      <p:ext uri="{BB962C8B-B14F-4D97-AF65-F5344CB8AC3E}">
        <p14:creationId xmlns:p14="http://schemas.microsoft.com/office/powerpoint/2010/main" val="3480925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67500" y="152400"/>
            <a:ext cx="2171700" cy="5257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52400"/>
            <a:ext cx="63627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935938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28238732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0978355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smtClean="0"/>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88018803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35724844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8" name="Footer Placeholder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9" name="Slide Number Placeholder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3806979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Slide Number Placeholder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9507770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87576377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smtClean="0"/>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897706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smtClean="0"/>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Footer Placeholder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7" name="Slide Number Placeholder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000994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D74A4D38-D44E-4BE5-A447-8CD29FDDE760}" type="datetimeFigureOut">
              <a:rPr lang="en-GB"/>
              <a:pPr>
                <a:defRPr/>
              </a:pPr>
              <a:t>06/12/2024</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FB2F91EB-C91F-4FCB-A24A-1654EF510E5B}" type="slidenum">
              <a:rPr lang="en-GB" altLang="en-US"/>
              <a:pPr>
                <a:defRPr/>
              </a:pPr>
              <a:t>‹#›</a:t>
            </a:fld>
            <a:endParaRPr lang="en-GB" altLang="en-US"/>
          </a:p>
        </p:txBody>
      </p:sp>
    </p:spTree>
    <p:extLst>
      <p:ext uri="{BB962C8B-B14F-4D97-AF65-F5344CB8AC3E}">
        <p14:creationId xmlns:p14="http://schemas.microsoft.com/office/powerpoint/2010/main" val="13890486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378028053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11236009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05/06/1446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1247863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3001675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74188797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2144828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22411634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10928299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79749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094605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2796A28-C0B4-4A4B-B80C-F2F8C570F4EC}" type="datetimeFigureOut">
              <a:rPr lang="en-GB"/>
              <a:pPr>
                <a:defRPr/>
              </a:pPr>
              <a:t>06/12/2024</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CB204FC9-FE60-4002-824D-6041F590309F}" type="slidenum">
              <a:rPr lang="en-GB" altLang="en-US"/>
              <a:pPr>
                <a:defRPr/>
              </a:pPr>
              <a:t>‹#›</a:t>
            </a:fld>
            <a:endParaRPr lang="en-GB" altLang="en-US"/>
          </a:p>
        </p:txBody>
      </p:sp>
    </p:spTree>
    <p:extLst>
      <p:ext uri="{BB962C8B-B14F-4D97-AF65-F5344CB8AC3E}">
        <p14:creationId xmlns:p14="http://schemas.microsoft.com/office/powerpoint/2010/main" val="417134202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1676789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Arial" panose="020B0604020202020204" pitchFamily="34" charset="0"/>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537741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632715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IMG_016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ctrTitle"/>
          </p:nvPr>
        </p:nvSpPr>
        <p:spPr>
          <a:xfrm>
            <a:off x="685800" y="161925"/>
            <a:ext cx="7772400" cy="1143000"/>
          </a:xfrm>
        </p:spPr>
        <p:txBody>
          <a:bodyPr/>
          <a:lstStyle>
            <a:lvl1pPr>
              <a:defRPr smtClean="0">
                <a:solidFill>
                  <a:schemeClr val="bg1"/>
                </a:solidFill>
              </a:defRPr>
            </a:lvl1pPr>
          </a:lstStyle>
          <a:p>
            <a:pPr lvl="0"/>
            <a:r>
              <a:rPr lang="en-US" altLang="en-US" noProof="0" smtClean="0"/>
              <a:t>Click to edit Master title style</a:t>
            </a:r>
          </a:p>
        </p:txBody>
      </p:sp>
      <p:sp>
        <p:nvSpPr>
          <p:cNvPr id="47107" name="Rectangle 3"/>
          <p:cNvSpPr>
            <a:spLocks noGrp="1" noChangeArrowheads="1"/>
          </p:cNvSpPr>
          <p:nvPr>
            <p:ph type="subTitle" idx="1"/>
          </p:nvPr>
        </p:nvSpPr>
        <p:spPr>
          <a:xfrm>
            <a:off x="1371600" y="1466850"/>
            <a:ext cx="6400800" cy="682625"/>
          </a:xfrm>
        </p:spPr>
        <p:txBody>
          <a:bodyPr/>
          <a:lstStyle>
            <a:lvl1pPr marL="0" indent="0" algn="ctr">
              <a:buFontTx/>
              <a:buNone/>
              <a:defRPr smtClean="0">
                <a:solidFill>
                  <a:schemeClr val="bg1"/>
                </a:solidFill>
              </a:defRPr>
            </a:lvl1pPr>
          </a:lstStyle>
          <a:p>
            <a:pPr lvl="0"/>
            <a:r>
              <a:rPr lang="en-US" altLang="en-US" noProof="0" smtClean="0"/>
              <a:t>Click to edit Master subtitle style</a:t>
            </a:r>
          </a:p>
        </p:txBody>
      </p:sp>
      <p:sp>
        <p:nvSpPr>
          <p:cNvPr id="5" name="Date Placeholder 4"/>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6" name="Footer Placeholder 5"/>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7" name="Slide Number Placeholder 6"/>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marL="0" marR="0" lvl="0" indent="0" algn="r" defTabSz="685800" rtl="0" eaLnBrk="1" fontAlgn="base" latinLnBrk="0" hangingPunct="1">
              <a:lnSpc>
                <a:spcPct val="100000"/>
              </a:lnSpc>
              <a:spcBef>
                <a:spcPct val="0"/>
              </a:spcBef>
              <a:spcAft>
                <a:spcPct val="0"/>
              </a:spcAft>
              <a:buClrTx/>
              <a:buSzTx/>
              <a:buFontTx/>
              <a:buNone/>
              <a:tabLst/>
              <a:defRPr/>
            </a:pPr>
            <a:fld id="{79B566A2-516A-4E06-ADC8-BE674CF1E2A4}" type="slidenum">
              <a:rPr kumimoji="0" lang="en-GB" altLang="en-US" sz="1050" b="0" i="0" u="none" strike="noStrike" kern="1200" cap="none" spc="0" normalizeH="0" baseline="0" noProof="0" smtClean="0">
                <a:ln>
                  <a:noFill/>
                </a:ln>
                <a:solidFill>
                  <a:srgbClr val="594747"/>
                </a:solidFill>
                <a:effectLst/>
                <a:uLnTx/>
                <a:uFillTx/>
                <a:latin typeface="Arial"/>
                <a:ea typeface="MS PGothic" panose="020B0600070205080204" pitchFamily="34" charset="-128"/>
                <a:cs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Tx/>
                <a:buNone/>
                <a:tabLst/>
                <a:defRPr/>
              </a:pPr>
              <a:t>‹#›</a:t>
            </a:fld>
            <a:endParaRPr kumimoji="0" lang="en-GB" altLang="en-US" sz="1050" b="0" i="0" u="none" strike="noStrike" kern="1200" cap="none" spc="0" normalizeH="0" baseline="0" noProof="0">
              <a:ln>
                <a:noFill/>
              </a:ln>
              <a:solidFill>
                <a:srgbClr val="594747"/>
              </a:solidFill>
              <a:effectLst/>
              <a:uLnTx/>
              <a:uFillTx/>
              <a:latin typeface="Aria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133088862"/>
      </p:ext>
    </p:extLst>
  </p:cSld>
  <p:clrMapOvr>
    <a:masterClrMapping/>
  </p:clrMapOvr>
  <p:transition spd="slow"/>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85800" y="287338"/>
            <a:ext cx="7772400" cy="1143000"/>
          </a:xfrm>
        </p:spPr>
        <p:txBody>
          <a:bodyPr/>
          <a:lstStyle>
            <a:lvl1pPr>
              <a:defRPr/>
            </a:lvl1pPr>
          </a:lstStyle>
          <a:p>
            <a:r>
              <a:rPr lang="en-US"/>
              <a:t>Click to edit Master title style</a:t>
            </a:r>
          </a:p>
        </p:txBody>
      </p:sp>
      <p:sp>
        <p:nvSpPr>
          <p:cNvPr id="25603" name="Rectangle 3"/>
          <p:cNvSpPr>
            <a:spLocks noGrp="1" noChangeArrowheads="1"/>
          </p:cNvSpPr>
          <p:nvPr>
            <p:ph type="subTitle" idx="1"/>
          </p:nvPr>
        </p:nvSpPr>
        <p:spPr>
          <a:xfrm>
            <a:off x="692151" y="2427290"/>
            <a:ext cx="7775575" cy="1000125"/>
          </a:xfrm>
        </p:spPr>
        <p:txBody>
          <a:bodyPr/>
          <a:lstStyle>
            <a:lvl1pPr marL="0" indent="0" algn="ctr">
              <a:buFontTx/>
              <a:buNone/>
              <a:defRPr/>
            </a:lvl1pPr>
          </a:lstStyle>
          <a:p>
            <a:r>
              <a:rPr lang="en-US"/>
              <a:t>Click to edit Master subtitle style</a:t>
            </a:r>
          </a:p>
        </p:txBody>
      </p:sp>
      <p:sp>
        <p:nvSpPr>
          <p:cNvPr id="4" name="Date Placeholder 3"/>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5" name="Footer Placeholder 4"/>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6" name="Slide Number Placeholder 5"/>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marL="0" marR="0" lvl="0" indent="0" algn="r" defTabSz="685800" rtl="0" eaLnBrk="1" fontAlgn="base" latinLnBrk="0" hangingPunct="1">
              <a:lnSpc>
                <a:spcPct val="100000"/>
              </a:lnSpc>
              <a:spcBef>
                <a:spcPct val="0"/>
              </a:spcBef>
              <a:spcAft>
                <a:spcPct val="0"/>
              </a:spcAft>
              <a:buClrTx/>
              <a:buSzTx/>
              <a:buFontTx/>
              <a:buNone/>
              <a:tabLst/>
              <a:defRPr/>
            </a:pPr>
            <a:fld id="{37677504-BBCC-48E4-93D5-45596F71CBB9}" type="slidenum">
              <a:rPr kumimoji="0" lang="en-GB" altLang="en-US" sz="1050" b="0" i="0" u="none" strike="noStrike" kern="1200" cap="none" spc="0" normalizeH="0" baseline="0" noProof="0" smtClean="0">
                <a:ln>
                  <a:noFill/>
                </a:ln>
                <a:solidFill>
                  <a:srgbClr val="594747"/>
                </a:solidFill>
                <a:effectLst/>
                <a:uLnTx/>
                <a:uFillTx/>
                <a:latin typeface="Arial"/>
                <a:ea typeface="MS PGothic" panose="020B0600070205080204" pitchFamily="34" charset="-128"/>
                <a:cs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Tx/>
                <a:buNone/>
                <a:tabLst/>
                <a:defRPr/>
              </a:pPr>
              <a:t>‹#›</a:t>
            </a:fld>
            <a:endParaRPr kumimoji="0" lang="en-GB" altLang="en-US" sz="1050" b="0" i="0" u="none" strike="noStrike" kern="1200" cap="none" spc="0" normalizeH="0" baseline="0" noProof="0">
              <a:ln>
                <a:noFill/>
              </a:ln>
              <a:solidFill>
                <a:srgbClr val="594747"/>
              </a:solidFill>
              <a:effectLst/>
              <a:uLnTx/>
              <a:uFillTx/>
              <a:latin typeface="Aria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6770020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75951475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27598616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15987284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639370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Blue background">
    <p:spTree>
      <p:nvGrpSpPr>
        <p:cNvPr id="1" name=""/>
        <p:cNvGrpSpPr/>
        <p:nvPr/>
      </p:nvGrpSpPr>
      <p:grpSpPr>
        <a:xfrm>
          <a:off x="0" y="0"/>
          <a:ext cx="0" cy="0"/>
          <a:chOff x="0" y="0"/>
          <a:chExt cx="0" cy="0"/>
        </a:xfrm>
      </p:grpSpPr>
      <p:pic>
        <p:nvPicPr>
          <p:cNvPr id="4" name="Picture 11" descr="IMG_0161-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a:ln>
            <a:noFill/>
          </a:ln>
        </p:spPr>
        <p:txBody>
          <a:bodyPr/>
          <a:lstStyle/>
          <a:p>
            <a:r>
              <a:rPr lang="en-GB" dirty="0" smtClean="0"/>
              <a:t>Click to edit Master title style</a:t>
            </a:r>
            <a:endParaRPr lang="en-US" dirty="0"/>
          </a:p>
        </p:txBody>
      </p:sp>
      <p:sp>
        <p:nvSpPr>
          <p:cNvPr id="8" name="Text Placeholder 7"/>
          <p:cNvSpPr>
            <a:spLocks noGrp="1"/>
          </p:cNvSpPr>
          <p:nvPr>
            <p:ph type="body" sz="quarter" idx="13"/>
          </p:nvPr>
        </p:nvSpPr>
        <p:spPr>
          <a:xfrm>
            <a:off x="468313" y="1567865"/>
            <a:ext cx="8216900" cy="4551362"/>
          </a:xfrm>
          <a:noFill/>
          <a:ln>
            <a:noFill/>
          </a:ln>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Date Placeholder 3"/>
          <p:cNvSpPr>
            <a:spLocks noGrp="1"/>
          </p:cNvSpPr>
          <p:nvPr>
            <p:ph type="dt" sz="half" idx="14"/>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marL="0" marR="0" lvl="0" indent="0" algn="l"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6" name="Footer Placeholder 4"/>
          <p:cNvSpPr>
            <a:spLocks noGrp="1"/>
          </p:cNvSpPr>
          <p:nvPr>
            <p:ph type="ftr" sz="quarter" idx="15"/>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marL="0" marR="0" lvl="0" indent="0" algn="ctr" defTabSz="685800" rtl="0" eaLnBrk="1" fontAlgn="base" latinLnBrk="0" hangingPunct="1">
              <a:lnSpc>
                <a:spcPct val="100000"/>
              </a:lnSpc>
              <a:spcBef>
                <a:spcPct val="0"/>
              </a:spcBef>
              <a:spcAft>
                <a:spcPct val="0"/>
              </a:spcAft>
              <a:buClrTx/>
              <a:buSzTx/>
              <a:buFontTx/>
              <a:buNone/>
              <a:tabLst/>
              <a:defRPr/>
            </a:pPr>
            <a:endParaRPr kumimoji="0" lang="en-GB" sz="1050" b="0" i="0" u="none" strike="noStrike" kern="1200" cap="none" spc="0" normalizeH="0" baseline="0" noProof="0">
              <a:ln>
                <a:noFill/>
              </a:ln>
              <a:solidFill>
                <a:srgbClr val="594747"/>
              </a:solidFill>
              <a:effectLst/>
              <a:uLnTx/>
              <a:uFillTx/>
              <a:latin typeface="Arial" charset="0"/>
              <a:ea typeface="+mn-ea"/>
              <a:cs typeface="Arial" panose="020B0604020202020204" pitchFamily="34" charset="0"/>
            </a:endParaRPr>
          </a:p>
        </p:txBody>
      </p:sp>
      <p:sp>
        <p:nvSpPr>
          <p:cNvPr id="7" name="Slide Number Placeholder 5"/>
          <p:cNvSpPr>
            <a:spLocks noGrp="1"/>
          </p:cNvSpPr>
          <p:nvPr>
            <p:ph type="sldNum" sz="quarter" idx="16"/>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marL="0" marR="0" lvl="0" indent="0" algn="r" defTabSz="685800" rtl="0" eaLnBrk="1" fontAlgn="base" latinLnBrk="0" hangingPunct="1">
              <a:lnSpc>
                <a:spcPct val="100000"/>
              </a:lnSpc>
              <a:spcBef>
                <a:spcPct val="0"/>
              </a:spcBef>
              <a:spcAft>
                <a:spcPct val="0"/>
              </a:spcAft>
              <a:buClrTx/>
              <a:buSzTx/>
              <a:buFontTx/>
              <a:buNone/>
              <a:tabLst/>
              <a:defRPr/>
            </a:pPr>
            <a:fld id="{42CE5B2A-0E2A-4AB1-940C-A280AE0E0B7F}" type="slidenum">
              <a:rPr kumimoji="0" lang="en-GB" altLang="en-US" sz="1050" b="0" i="0" u="none" strike="noStrike" kern="1200" cap="none" spc="0" normalizeH="0" baseline="0" noProof="0" smtClean="0">
                <a:ln>
                  <a:noFill/>
                </a:ln>
                <a:solidFill>
                  <a:srgbClr val="594747"/>
                </a:solidFill>
                <a:effectLst/>
                <a:uLnTx/>
                <a:uFillTx/>
                <a:latin typeface="Arial"/>
                <a:ea typeface="MS PGothic" panose="020B0600070205080204" pitchFamily="34" charset="-128"/>
                <a:cs typeface="Arial" panose="020B0604020202020204" pitchFamily="34" charset="0"/>
              </a:rPr>
              <a:pPr marL="0" marR="0" lvl="0" indent="0" algn="r" defTabSz="685800" rtl="0" eaLnBrk="1" fontAlgn="base" latinLnBrk="0" hangingPunct="1">
                <a:lnSpc>
                  <a:spcPct val="100000"/>
                </a:lnSpc>
                <a:spcBef>
                  <a:spcPct val="0"/>
                </a:spcBef>
                <a:spcAft>
                  <a:spcPct val="0"/>
                </a:spcAft>
                <a:buClrTx/>
                <a:buSzTx/>
                <a:buFontTx/>
                <a:buNone/>
                <a:tabLst/>
                <a:defRPr/>
              </a:pPr>
              <a:t>‹#›</a:t>
            </a:fld>
            <a:endParaRPr kumimoji="0" lang="en-GB" altLang="en-US" sz="1050" b="0" i="0" u="none" strike="noStrike" kern="1200" cap="none" spc="0" normalizeH="0" baseline="0" noProof="0">
              <a:ln>
                <a:noFill/>
              </a:ln>
              <a:solidFill>
                <a:srgbClr val="594747"/>
              </a:solidFill>
              <a:effectLst/>
              <a:uLnTx/>
              <a:uFillTx/>
              <a:latin typeface="Arial"/>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7864515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0A877BE-C96C-4B8F-BE3E-50CA051BAF89}" type="datetimeFigureOut">
              <a:rPr lang="en-GB"/>
              <a:pPr>
                <a:defRPr/>
              </a:pPr>
              <a:t>06/12/2024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1AC7E238-35C4-441C-9738-C77A9D50841F}" type="slidenum">
              <a:rPr lang="en-GB" altLang="en-US"/>
              <a:pPr>
                <a:defRPr/>
              </a:pPr>
              <a:t>‹#›</a:t>
            </a:fld>
            <a:endParaRPr lang="en-GB" altLang="en-US"/>
          </a:p>
        </p:txBody>
      </p:sp>
    </p:spTree>
    <p:extLst>
      <p:ext uri="{BB962C8B-B14F-4D97-AF65-F5344CB8AC3E}">
        <p14:creationId xmlns:p14="http://schemas.microsoft.com/office/powerpoint/2010/main" val="13225396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2"/>
            <a:ext cx="8229600" cy="4525963"/>
          </a:xfrm>
        </p:spPr>
        <p:txBody>
          <a:bodyPr/>
          <a:lstStyle/>
          <a:p>
            <a:pPr lvl="0"/>
            <a:endParaRPr lang="en-US" noProof="0" smtClean="0"/>
          </a:p>
        </p:txBody>
      </p:sp>
    </p:spTree>
    <p:extLst>
      <p:ext uri="{BB962C8B-B14F-4D97-AF65-F5344CB8AC3E}">
        <p14:creationId xmlns:p14="http://schemas.microsoft.com/office/powerpoint/2010/main" val="40546659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1542075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pic>
        <p:nvPicPr>
          <p:cNvPr id="4" name="Picture 11" descr="IMG_0161"/>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Rectangle 2"/>
          <p:cNvSpPr>
            <a:spLocks noGrp="1" noChangeArrowheads="1"/>
          </p:cNvSpPr>
          <p:nvPr>
            <p:ph type="ctrTitle"/>
          </p:nvPr>
        </p:nvSpPr>
        <p:spPr>
          <a:xfrm>
            <a:off x="685800" y="161925"/>
            <a:ext cx="7772400" cy="1143000"/>
          </a:xfrm>
        </p:spPr>
        <p:txBody>
          <a:bodyPr/>
          <a:lstStyle>
            <a:lvl1pPr>
              <a:defRPr smtClean="0">
                <a:solidFill>
                  <a:schemeClr val="bg1"/>
                </a:solidFill>
              </a:defRPr>
            </a:lvl1pPr>
          </a:lstStyle>
          <a:p>
            <a:pPr lvl="0"/>
            <a:r>
              <a:rPr lang="en-US" altLang="en-US" noProof="0" smtClean="0"/>
              <a:t>Click to edit Master title style</a:t>
            </a:r>
          </a:p>
        </p:txBody>
      </p:sp>
      <p:sp>
        <p:nvSpPr>
          <p:cNvPr id="47107" name="Rectangle 3"/>
          <p:cNvSpPr>
            <a:spLocks noGrp="1" noChangeArrowheads="1"/>
          </p:cNvSpPr>
          <p:nvPr>
            <p:ph type="subTitle" idx="1"/>
          </p:nvPr>
        </p:nvSpPr>
        <p:spPr>
          <a:xfrm>
            <a:off x="1371600" y="1466850"/>
            <a:ext cx="6400800" cy="682625"/>
          </a:xfrm>
        </p:spPr>
        <p:txBody>
          <a:bodyPr/>
          <a:lstStyle>
            <a:lvl1pPr marL="0" indent="0" algn="ctr">
              <a:buFontTx/>
              <a:buNone/>
              <a:defRPr smtClean="0">
                <a:solidFill>
                  <a:schemeClr val="bg1"/>
                </a:solidFill>
              </a:defRPr>
            </a:lvl1pPr>
          </a:lstStyle>
          <a:p>
            <a:pPr lvl="0"/>
            <a:r>
              <a:rPr lang="en-US" altLang="en-US" noProof="0" smtClean="0"/>
              <a:t>Click to edit Master subtitle style</a:t>
            </a:r>
          </a:p>
        </p:txBody>
      </p:sp>
      <p:sp>
        <p:nvSpPr>
          <p:cNvPr id="5" name="Date Placeholder 4"/>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defTabSz="685800">
              <a:defRPr/>
            </a:pPr>
            <a:endParaRPr lang="en-GB">
              <a:solidFill>
                <a:srgbClr val="594747"/>
              </a:solidFill>
              <a:cs typeface="+mn-cs"/>
            </a:endParaRPr>
          </a:p>
        </p:txBody>
      </p:sp>
      <p:sp>
        <p:nvSpPr>
          <p:cNvPr id="6" name="Footer Placeholder 5"/>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defTabSz="685800">
              <a:defRPr/>
            </a:pPr>
            <a:endParaRPr lang="en-GB">
              <a:solidFill>
                <a:srgbClr val="594747"/>
              </a:solidFill>
              <a:cs typeface="+mn-cs"/>
            </a:endParaRPr>
          </a:p>
        </p:txBody>
      </p:sp>
      <p:sp>
        <p:nvSpPr>
          <p:cNvPr id="7" name="Slide Number Placeholder 6"/>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defTabSz="685800">
              <a:defRPr/>
            </a:pPr>
            <a:fld id="{79B566A2-516A-4E06-ADC8-BE674CF1E2A4}" type="slidenum">
              <a:rPr lang="en-GB" altLang="en-US" smtClean="0">
                <a:solidFill>
                  <a:srgbClr val="594747"/>
                </a:solidFill>
                <a:latin typeface="Arial"/>
                <a:ea typeface="MS PGothic" panose="020B0600070205080204" pitchFamily="34" charset="-128"/>
                <a:cs typeface="+mn-cs"/>
              </a:rPr>
              <a:pPr defTabSz="685800">
                <a:defRPr/>
              </a:pPr>
              <a:t>‹#›</a:t>
            </a:fld>
            <a:endParaRPr lang="en-GB" altLang="en-US">
              <a:solidFill>
                <a:srgbClr val="594747"/>
              </a:solidFill>
              <a:latin typeface="Arial"/>
              <a:ea typeface="MS PGothic" panose="020B0600070205080204" pitchFamily="34" charset="-128"/>
              <a:cs typeface="+mn-cs"/>
            </a:endParaRPr>
          </a:p>
        </p:txBody>
      </p:sp>
    </p:spTree>
    <p:extLst>
      <p:ext uri="{BB962C8B-B14F-4D97-AF65-F5344CB8AC3E}">
        <p14:creationId xmlns:p14="http://schemas.microsoft.com/office/powerpoint/2010/main" val="2941044015"/>
      </p:ext>
    </p:extLst>
  </p:cSld>
  <p:clrMapOvr>
    <a:masterClrMapping/>
  </p:clrMapOvr>
  <p:transition spd="slow"/>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85800" y="287338"/>
            <a:ext cx="7772400" cy="1143000"/>
          </a:xfrm>
        </p:spPr>
        <p:txBody>
          <a:bodyPr/>
          <a:lstStyle>
            <a:lvl1pPr>
              <a:defRPr/>
            </a:lvl1pPr>
          </a:lstStyle>
          <a:p>
            <a:r>
              <a:rPr lang="en-US"/>
              <a:t>Click to edit Master title style</a:t>
            </a:r>
          </a:p>
        </p:txBody>
      </p:sp>
      <p:sp>
        <p:nvSpPr>
          <p:cNvPr id="25603" name="Rectangle 3"/>
          <p:cNvSpPr>
            <a:spLocks noGrp="1" noChangeArrowheads="1"/>
          </p:cNvSpPr>
          <p:nvPr>
            <p:ph type="subTitle" idx="1"/>
          </p:nvPr>
        </p:nvSpPr>
        <p:spPr>
          <a:xfrm>
            <a:off x="692151" y="2427290"/>
            <a:ext cx="7775575" cy="1000125"/>
          </a:xfrm>
        </p:spPr>
        <p:txBody>
          <a:bodyPr/>
          <a:lstStyle>
            <a:lvl1pPr marL="0" indent="0" algn="ctr">
              <a:buFontTx/>
              <a:buNone/>
              <a:defRPr/>
            </a:lvl1pPr>
          </a:lstStyle>
          <a:p>
            <a:r>
              <a:rPr lang="en-US"/>
              <a:t>Click to edit Master subtitle style</a:t>
            </a:r>
          </a:p>
        </p:txBody>
      </p:sp>
      <p:sp>
        <p:nvSpPr>
          <p:cNvPr id="4" name="Date Placeholder 3"/>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defTabSz="685800">
              <a:defRPr/>
            </a:pPr>
            <a:endParaRPr lang="en-GB">
              <a:solidFill>
                <a:srgbClr val="594747"/>
              </a:solidFill>
              <a:cs typeface="+mn-cs"/>
            </a:endParaRPr>
          </a:p>
        </p:txBody>
      </p:sp>
      <p:sp>
        <p:nvSpPr>
          <p:cNvPr id="5" name="Footer Placeholder 4"/>
          <p:cNvSpPr>
            <a:spLocks noGrp="1" noChangeArrowheads="1"/>
          </p:cNvSpPr>
          <p:nvPr>
            <p:ph type="ftr" sz="quarter" idx="11"/>
          </p:nvPr>
        </p:nvSpPr>
        <p:spPr bwMode="auto">
          <a:xfrm>
            <a:off x="3124200" y="6248400"/>
            <a:ext cx="28956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defTabSz="685800">
              <a:defRPr/>
            </a:pPr>
            <a:endParaRPr lang="en-GB">
              <a:solidFill>
                <a:srgbClr val="594747"/>
              </a:solidFill>
              <a:cs typeface="+mn-cs"/>
            </a:endParaRPr>
          </a:p>
        </p:txBody>
      </p:sp>
      <p:sp>
        <p:nvSpPr>
          <p:cNvPr id="6" name="Slide Number Placeholder 5"/>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defTabSz="685800">
              <a:defRPr/>
            </a:pPr>
            <a:fld id="{37677504-BBCC-48E4-93D5-45596F71CBB9}" type="slidenum">
              <a:rPr lang="en-GB" altLang="en-US" smtClean="0">
                <a:solidFill>
                  <a:srgbClr val="594747"/>
                </a:solidFill>
                <a:latin typeface="Arial"/>
                <a:ea typeface="MS PGothic" panose="020B0600070205080204" pitchFamily="34" charset="-128"/>
                <a:cs typeface="+mn-cs"/>
              </a:rPr>
              <a:pPr defTabSz="685800">
                <a:defRPr/>
              </a:pPr>
              <a:t>‹#›</a:t>
            </a:fld>
            <a:endParaRPr lang="en-GB" altLang="en-US">
              <a:solidFill>
                <a:srgbClr val="594747"/>
              </a:solidFill>
              <a:latin typeface="Arial"/>
              <a:ea typeface="MS PGothic" panose="020B0600070205080204" pitchFamily="34" charset="-128"/>
              <a:cs typeface="+mn-cs"/>
            </a:endParaRPr>
          </a:p>
        </p:txBody>
      </p:sp>
    </p:spTree>
    <p:extLst>
      <p:ext uri="{BB962C8B-B14F-4D97-AF65-F5344CB8AC3E}">
        <p14:creationId xmlns:p14="http://schemas.microsoft.com/office/powerpoint/2010/main" val="35214267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366755639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24861424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smtClean="0"/>
              <a:t>Click to edit Master title style</a:t>
            </a:r>
            <a:endParaRPr lang="en-US"/>
          </a:p>
        </p:txBody>
      </p:sp>
    </p:spTree>
    <p:extLst>
      <p:ext uri="{BB962C8B-B14F-4D97-AF65-F5344CB8AC3E}">
        <p14:creationId xmlns:p14="http://schemas.microsoft.com/office/powerpoint/2010/main" val="734848598"/>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10376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ue background">
    <p:spTree>
      <p:nvGrpSpPr>
        <p:cNvPr id="1" name=""/>
        <p:cNvGrpSpPr/>
        <p:nvPr/>
      </p:nvGrpSpPr>
      <p:grpSpPr>
        <a:xfrm>
          <a:off x="0" y="0"/>
          <a:ext cx="0" cy="0"/>
          <a:chOff x="0" y="0"/>
          <a:chExt cx="0" cy="0"/>
        </a:xfrm>
      </p:grpSpPr>
      <p:pic>
        <p:nvPicPr>
          <p:cNvPr id="4" name="Picture 11" descr="IMG_0161-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noFill/>
          <a:ln>
            <a:noFill/>
          </a:ln>
        </p:spPr>
        <p:txBody>
          <a:bodyPr/>
          <a:lstStyle/>
          <a:p>
            <a:r>
              <a:rPr lang="en-GB" dirty="0" smtClean="0"/>
              <a:t>Click to edit Master title style</a:t>
            </a:r>
            <a:endParaRPr lang="en-US" dirty="0"/>
          </a:p>
        </p:txBody>
      </p:sp>
      <p:sp>
        <p:nvSpPr>
          <p:cNvPr id="8" name="Text Placeholder 7"/>
          <p:cNvSpPr>
            <a:spLocks noGrp="1"/>
          </p:cNvSpPr>
          <p:nvPr>
            <p:ph type="body" sz="quarter" idx="13"/>
          </p:nvPr>
        </p:nvSpPr>
        <p:spPr>
          <a:xfrm>
            <a:off x="468313" y="1567865"/>
            <a:ext cx="8216900" cy="4551362"/>
          </a:xfrm>
          <a:noFill/>
          <a:ln>
            <a:noFill/>
          </a:ln>
        </p:spPr>
        <p:txBody>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5" name="Date Placeholder 3"/>
          <p:cNvSpPr>
            <a:spLocks noGrp="1"/>
          </p:cNvSpPr>
          <p:nvPr>
            <p:ph type="dt" sz="half" idx="14"/>
          </p:nvPr>
        </p:nvSpPr>
        <p:spPr bwMode="auto">
          <a:xfrm>
            <a:off x="457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eaLnBrk="1" hangingPunct="1">
              <a:defRPr sz="1050">
                <a:latin typeface="Arial" charset="0"/>
                <a:ea typeface="+mn-ea"/>
              </a:defRPr>
            </a:lvl1pPr>
          </a:lstStyle>
          <a:p>
            <a:pPr defTabSz="685800">
              <a:defRPr/>
            </a:pPr>
            <a:endParaRPr lang="en-GB">
              <a:solidFill>
                <a:srgbClr val="594747"/>
              </a:solidFill>
              <a:cs typeface="+mn-cs"/>
            </a:endParaRPr>
          </a:p>
        </p:txBody>
      </p:sp>
      <p:sp>
        <p:nvSpPr>
          <p:cNvPr id="6" name="Footer Placeholder 4"/>
          <p:cNvSpPr>
            <a:spLocks noGrp="1"/>
          </p:cNvSpPr>
          <p:nvPr>
            <p:ph type="ftr" sz="quarter" idx="15"/>
          </p:nvPr>
        </p:nvSpPr>
        <p:spPr bwMode="auto">
          <a:xfrm>
            <a:off x="3124200" y="6245225"/>
            <a:ext cx="2895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ctr" eaLnBrk="1" hangingPunct="1">
              <a:defRPr sz="1050">
                <a:latin typeface="Arial" charset="0"/>
                <a:ea typeface="+mn-ea"/>
              </a:defRPr>
            </a:lvl1pPr>
          </a:lstStyle>
          <a:p>
            <a:pPr defTabSz="685800">
              <a:defRPr/>
            </a:pPr>
            <a:endParaRPr lang="en-GB">
              <a:solidFill>
                <a:srgbClr val="594747"/>
              </a:solidFill>
              <a:cs typeface="+mn-cs"/>
            </a:endParaRPr>
          </a:p>
        </p:txBody>
      </p:sp>
      <p:sp>
        <p:nvSpPr>
          <p:cNvPr id="7" name="Slide Number Placeholder 5"/>
          <p:cNvSpPr>
            <a:spLocks noGrp="1"/>
          </p:cNvSpPr>
          <p:nvPr>
            <p:ph type="sldNum" sz="quarter" idx="16"/>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1" hangingPunct="1">
              <a:defRPr sz="1050" smtClean="0"/>
            </a:lvl1pPr>
          </a:lstStyle>
          <a:p>
            <a:pPr defTabSz="685800">
              <a:defRPr/>
            </a:pPr>
            <a:fld id="{42CE5B2A-0E2A-4AB1-940C-A280AE0E0B7F}" type="slidenum">
              <a:rPr lang="en-GB" altLang="en-US" smtClean="0">
                <a:solidFill>
                  <a:srgbClr val="594747"/>
                </a:solidFill>
                <a:latin typeface="Arial"/>
                <a:ea typeface="MS PGothic" panose="020B0600070205080204" pitchFamily="34" charset="-128"/>
                <a:cs typeface="+mn-cs"/>
              </a:rPr>
              <a:pPr defTabSz="685800">
                <a:defRPr/>
              </a:pPr>
              <a:t>‹#›</a:t>
            </a:fld>
            <a:endParaRPr lang="en-GB" altLang="en-US">
              <a:solidFill>
                <a:srgbClr val="594747"/>
              </a:solidFill>
              <a:latin typeface="Arial"/>
              <a:ea typeface="MS PGothic" panose="020B0600070205080204" pitchFamily="34" charset="-128"/>
              <a:cs typeface="+mn-cs"/>
            </a:endParaRPr>
          </a:p>
        </p:txBody>
      </p:sp>
    </p:spTree>
    <p:extLst>
      <p:ext uri="{BB962C8B-B14F-4D97-AF65-F5344CB8AC3E}">
        <p14:creationId xmlns:p14="http://schemas.microsoft.com/office/powerpoint/2010/main" val="73320398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able Placeholder 2"/>
          <p:cNvSpPr>
            <a:spLocks noGrp="1"/>
          </p:cNvSpPr>
          <p:nvPr>
            <p:ph type="tbl" idx="1"/>
          </p:nvPr>
        </p:nvSpPr>
        <p:spPr>
          <a:xfrm>
            <a:off x="457200" y="1600202"/>
            <a:ext cx="8229600" cy="4525963"/>
          </a:xfrm>
        </p:spPr>
        <p:txBody>
          <a:bodyPr/>
          <a:lstStyle/>
          <a:p>
            <a:pPr lvl="0"/>
            <a:endParaRPr lang="en-US" noProof="0" smtClean="0"/>
          </a:p>
        </p:txBody>
      </p:sp>
    </p:spTree>
    <p:extLst>
      <p:ext uri="{BB962C8B-B14F-4D97-AF65-F5344CB8AC3E}">
        <p14:creationId xmlns:p14="http://schemas.microsoft.com/office/powerpoint/2010/main" val="2923513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23ABF64-10DA-4CAD-A9C4-DD399EF3126E}" type="datetimeFigureOut">
              <a:rPr lang="en-GB"/>
              <a:pPr>
                <a:defRPr/>
              </a:pPr>
              <a:t>06/12/2024</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F0DE0B97-7C31-4288-9159-164388FDA17D}" type="slidenum">
              <a:rPr lang="en-GB" altLang="en-US"/>
              <a:pPr>
                <a:defRPr/>
              </a:pPr>
              <a:t>‹#›</a:t>
            </a:fld>
            <a:endParaRPr lang="en-GB" altLang="en-US"/>
          </a:p>
        </p:txBody>
      </p:sp>
    </p:spTree>
    <p:extLst>
      <p:ext uri="{BB962C8B-B14F-4D97-AF65-F5344CB8AC3E}">
        <p14:creationId xmlns:p14="http://schemas.microsoft.com/office/powerpoint/2010/main" val="3200788665"/>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GB" smtClean="0"/>
              <a:t>Click to edit Master title style</a:t>
            </a:r>
            <a:endParaRPr lang="en-US"/>
          </a:p>
        </p:txBody>
      </p:sp>
      <p:sp>
        <p:nvSpPr>
          <p:cNvPr id="3" name="Text Placeholder 2"/>
          <p:cNvSpPr>
            <a:spLocks noGrp="1"/>
          </p:cNvSpPr>
          <p:nvPr>
            <p:ph type="body" sz="half" idx="1"/>
          </p:nvPr>
        </p:nvSpPr>
        <p:spPr>
          <a:xfrm>
            <a:off x="457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Tree>
    <p:extLst>
      <p:ext uri="{BB962C8B-B14F-4D97-AF65-F5344CB8AC3E}">
        <p14:creationId xmlns:p14="http://schemas.microsoft.com/office/powerpoint/2010/main" val="610312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4.jpe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image" Target="../media/image6.jpeg"/><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theme" Target="../theme/theme5.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theme" Target="../theme/theme6.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image" Target="../media/image8.jpeg"/><Relationship Id="rId5" Type="http://schemas.openxmlformats.org/officeDocument/2006/relationships/slideLayout" Target="../slideLayouts/slideLayout77.xml"/><Relationship Id="rId10" Type="http://schemas.openxmlformats.org/officeDocument/2006/relationships/theme" Target="../theme/theme7.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image" Target="../media/image8.jpeg"/><Relationship Id="rId5" Type="http://schemas.openxmlformats.org/officeDocument/2006/relationships/slideLayout" Target="../slideLayouts/slideLayout86.xml"/><Relationship Id="rId10" Type="http://schemas.openxmlformats.org/officeDocument/2006/relationships/theme" Target="../theme/theme8.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7235825" cy="1439863"/>
          </a:xfrm>
          <a:prstGeom prst="rect">
            <a:avLst/>
          </a:prstGeom>
          <a:gradFill>
            <a:gsLst>
              <a:gs pos="0">
                <a:schemeClr val="accent1">
                  <a:alpha val="80000"/>
                </a:schemeClr>
              </a:gs>
              <a:gs pos="0">
                <a:schemeClr val="accent1"/>
              </a:gs>
              <a:gs pos="100000">
                <a:schemeClr val="accent1">
                  <a:alpha val="9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027" name="Title Placeholder 1"/>
          <p:cNvSpPr>
            <a:spLocks noGrp="1"/>
          </p:cNvSpPr>
          <p:nvPr>
            <p:ph type="title"/>
          </p:nvPr>
        </p:nvSpPr>
        <p:spPr bwMode="auto">
          <a:xfrm>
            <a:off x="250825" y="274638"/>
            <a:ext cx="68421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250825"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FEB83849-EDAE-4B9B-8B1E-C922BB5BA474}" type="datetimeFigureOut">
              <a:rPr lang="en-GB"/>
              <a:pPr>
                <a:defRPr/>
              </a:pPr>
              <a:t>06/12/2024</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5C4E9349-B947-4583-B56C-7E062674274F}" type="slidenum">
              <a:rPr lang="en-GB" altLang="en-US"/>
              <a:pPr>
                <a:defRPr/>
              </a:pPr>
              <a:t>‹#›</a:t>
            </a:fld>
            <a:endParaRPr lang="en-GB" altLang="en-US"/>
          </a:p>
        </p:txBody>
      </p:sp>
      <p:pic>
        <p:nvPicPr>
          <p:cNvPr id="1032" name="Picture 10"/>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137400" y="0"/>
            <a:ext cx="20066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67"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xStyles>
    <p:titleStyle>
      <a:lvl1pPr algn="l" rtl="0" eaLnBrk="0" fontAlgn="base" hangingPunct="0">
        <a:spcBef>
          <a:spcPct val="0"/>
        </a:spcBef>
        <a:spcAft>
          <a:spcPct val="0"/>
        </a:spcAft>
        <a:defRPr sz="3200"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3200">
          <a:solidFill>
            <a:schemeClr val="tx1"/>
          </a:solidFill>
          <a:latin typeface="Arial" charset="0"/>
          <a:cs typeface="Arial" charset="0"/>
        </a:defRPr>
      </a:lvl2pPr>
      <a:lvl3pPr algn="l" rtl="0" eaLnBrk="0" fontAlgn="base" hangingPunct="0">
        <a:spcBef>
          <a:spcPct val="0"/>
        </a:spcBef>
        <a:spcAft>
          <a:spcPct val="0"/>
        </a:spcAft>
        <a:defRPr sz="3200">
          <a:solidFill>
            <a:schemeClr val="tx1"/>
          </a:solidFill>
          <a:latin typeface="Arial" charset="0"/>
          <a:cs typeface="Arial" charset="0"/>
        </a:defRPr>
      </a:lvl3pPr>
      <a:lvl4pPr algn="l" rtl="0" eaLnBrk="0" fontAlgn="base" hangingPunct="0">
        <a:spcBef>
          <a:spcPct val="0"/>
        </a:spcBef>
        <a:spcAft>
          <a:spcPct val="0"/>
        </a:spcAft>
        <a:defRPr sz="3200">
          <a:solidFill>
            <a:schemeClr val="tx1"/>
          </a:solidFill>
          <a:latin typeface="Arial" charset="0"/>
          <a:cs typeface="Arial" charset="0"/>
        </a:defRPr>
      </a:lvl4pPr>
      <a:lvl5pPr algn="l" rtl="0" eaLnBrk="0" fontAlgn="base" hangingPunct="0">
        <a:spcBef>
          <a:spcPct val="0"/>
        </a:spcBef>
        <a:spcAft>
          <a:spcPct val="0"/>
        </a:spcAft>
        <a:defRPr sz="3200">
          <a:solidFill>
            <a:schemeClr val="tx1"/>
          </a:solidFill>
          <a:latin typeface="Arial" charset="0"/>
          <a:cs typeface="Arial" charset="0"/>
        </a:defRPr>
      </a:lvl5pPr>
      <a:lvl6pPr marL="457200" algn="l" rtl="0" fontAlgn="base">
        <a:spcBef>
          <a:spcPct val="0"/>
        </a:spcBef>
        <a:spcAft>
          <a:spcPct val="0"/>
        </a:spcAft>
        <a:defRPr sz="3200">
          <a:solidFill>
            <a:schemeClr val="tx1"/>
          </a:solidFill>
          <a:latin typeface="Calibri" pitchFamily="34" charset="0"/>
        </a:defRPr>
      </a:lvl6pPr>
      <a:lvl7pPr marL="914400" algn="l" rtl="0" fontAlgn="base">
        <a:spcBef>
          <a:spcPct val="0"/>
        </a:spcBef>
        <a:spcAft>
          <a:spcPct val="0"/>
        </a:spcAft>
        <a:defRPr sz="3200">
          <a:solidFill>
            <a:schemeClr val="tx1"/>
          </a:solidFill>
          <a:latin typeface="Calibri" pitchFamily="34" charset="0"/>
        </a:defRPr>
      </a:lvl7pPr>
      <a:lvl8pPr marL="1371600" algn="l" rtl="0" fontAlgn="base">
        <a:spcBef>
          <a:spcPct val="0"/>
        </a:spcBef>
        <a:spcAft>
          <a:spcPct val="0"/>
        </a:spcAft>
        <a:defRPr sz="3200">
          <a:solidFill>
            <a:schemeClr val="tx1"/>
          </a:solidFill>
          <a:latin typeface="Calibri" pitchFamily="34" charset="0"/>
        </a:defRPr>
      </a:lvl8pPr>
      <a:lvl9pPr marL="1828800" algn="l" rtl="0" fontAlgn="base">
        <a:spcBef>
          <a:spcPct val="0"/>
        </a:spcBef>
        <a:spcAft>
          <a:spcPct val="0"/>
        </a:spcAft>
        <a:defRPr sz="32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13109" y="1"/>
            <a:ext cx="1827610"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113234" y="685801"/>
            <a:ext cx="7514035" cy="1752599"/>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113233" y="2667000"/>
            <a:ext cx="7514035" cy="3124201"/>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9492" y="5883276"/>
            <a:ext cx="857250" cy="3651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pPr eaLnBrk="1" fontAlgn="auto" hangingPunct="1">
              <a:spcBef>
                <a:spcPts val="0"/>
              </a:spcBef>
              <a:spcAft>
                <a:spcPts val="0"/>
              </a:spcAft>
            </a:pPr>
            <a:fld id="{55E0EC06-57B9-42B5-A79D-B1396E8B1EE6}" type="datetimeFigureOut">
              <a:rPr lang="en-US" smtClean="0">
                <a:solidFill>
                  <a:prstClr val="black"/>
                </a:solidFill>
                <a:cs typeface="+mn-cs"/>
              </a:rPr>
              <a:pPr eaLnBrk="1" fontAlgn="auto" hangingPunct="1">
                <a:spcBef>
                  <a:spcPts val="0"/>
                </a:spcBef>
                <a:spcAft>
                  <a:spcPts val="0"/>
                </a:spcAft>
              </a:pPr>
              <a:t>12/6/2024</a:t>
            </a:fld>
            <a:endParaRPr lang="en-US">
              <a:solidFill>
                <a:prstClr val="black"/>
              </a:solidFill>
              <a:cs typeface="+mn-cs"/>
            </a:endParaRPr>
          </a:p>
        </p:txBody>
      </p:sp>
      <p:sp>
        <p:nvSpPr>
          <p:cNvPr id="5" name="Footer Placeholder 4"/>
          <p:cNvSpPr>
            <a:spLocks noGrp="1"/>
          </p:cNvSpPr>
          <p:nvPr>
            <p:ph type="ftr" sz="quarter" idx="3"/>
          </p:nvPr>
        </p:nvSpPr>
        <p:spPr>
          <a:xfrm>
            <a:off x="1929210" y="5883276"/>
            <a:ext cx="5313133" cy="365125"/>
          </a:xfrm>
          <a:prstGeom prst="rect">
            <a:avLst/>
          </a:prstGeom>
        </p:spPr>
        <p:txBody>
          <a:bodyPr vert="horz" lIns="91440" tIns="45720" rIns="91440" bIns="45720" rtlCol="0" anchor="ctr"/>
          <a:lstStyle>
            <a:lvl1pPr algn="l">
              <a:defRPr sz="750" b="0" i="0">
                <a:solidFill>
                  <a:schemeClr val="tx1"/>
                </a:solidFill>
                <a:effectLst/>
                <a:latin typeface="+mn-lt"/>
              </a:defRPr>
            </a:lvl1pPr>
          </a:lstStyle>
          <a:p>
            <a:pPr eaLnBrk="1" fontAlgn="auto" hangingPunct="1">
              <a:spcBef>
                <a:spcPts val="0"/>
              </a:spcBef>
              <a:spcAft>
                <a:spcPts val="0"/>
              </a:spcAft>
            </a:pPr>
            <a:endParaRPr lang="en-US">
              <a:solidFill>
                <a:prstClr val="black"/>
              </a:solidFill>
              <a:cs typeface="+mn-cs"/>
            </a:endParaRPr>
          </a:p>
        </p:txBody>
      </p:sp>
      <p:sp>
        <p:nvSpPr>
          <p:cNvPr id="6" name="Slide Number Placeholder 5"/>
          <p:cNvSpPr>
            <a:spLocks noGrp="1"/>
          </p:cNvSpPr>
          <p:nvPr>
            <p:ph type="sldNum" sz="quarter" idx="4"/>
          </p:nvPr>
        </p:nvSpPr>
        <p:spPr>
          <a:xfrm>
            <a:off x="8213893" y="5883276"/>
            <a:ext cx="413375" cy="365125"/>
          </a:xfrm>
          <a:prstGeom prst="rect">
            <a:avLst/>
          </a:prstGeom>
        </p:spPr>
        <p:txBody>
          <a:bodyPr vert="horz" lIns="91440" tIns="45720" rIns="91440" bIns="45720" rtlCol="0" anchor="ctr"/>
          <a:lstStyle>
            <a:lvl1pPr algn="r">
              <a:defRPr sz="750" b="0" i="0">
                <a:solidFill>
                  <a:schemeClr val="tx1"/>
                </a:solidFill>
                <a:effectLst/>
                <a:latin typeface="+mn-lt"/>
              </a:defRPr>
            </a:lvl1pPr>
          </a:lstStyle>
          <a:p>
            <a:pPr eaLnBrk="1" fontAlgn="auto" hangingPunct="1">
              <a:spcBef>
                <a:spcPts val="0"/>
              </a:spcBef>
              <a:spcAft>
                <a:spcPts val="0"/>
              </a:spcAft>
            </a:pPr>
            <a:fld id="{E038AEEA-FC69-4A56-91F4-E0702054D2DD}" type="slidenum">
              <a:rPr lang="en-US" smtClean="0">
                <a:solidFill>
                  <a:prstClr val="black"/>
                </a:solidFill>
                <a:cs typeface="+mn-cs"/>
              </a:rPr>
              <a:pPr eaLnBrk="1" fontAlgn="auto" hangingPunct="1">
                <a:spcBef>
                  <a:spcPts val="0"/>
                </a:spcBef>
                <a:spcAft>
                  <a:spcPts val="0"/>
                </a:spcAft>
              </a:pPr>
              <a:t>‹#›</a:t>
            </a:fld>
            <a:endParaRPr lang="en-US">
              <a:solidFill>
                <a:prstClr val="black"/>
              </a:solidFill>
              <a:cs typeface="+mn-cs"/>
            </a:endParaRPr>
          </a:p>
        </p:txBody>
      </p:sp>
    </p:spTree>
    <p:extLst>
      <p:ext uri="{BB962C8B-B14F-4D97-AF65-F5344CB8AC3E}">
        <p14:creationId xmlns:p14="http://schemas.microsoft.com/office/powerpoint/2010/main" val="788242026"/>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0" r:id="rId12"/>
    <p:sldLayoutId id="2147483781" r:id="rId13"/>
    <p:sldLayoutId id="2147483782" r:id="rId14"/>
    <p:sldLayoutId id="2147483783" r:id="rId15"/>
    <p:sldLayoutId id="2147483784" r:id="rId16"/>
    <p:sldLayoutId id="2147483785" r:id="rId17"/>
  </p:sldLayoutIdLst>
  <p:transition spd="med">
    <p:pull/>
  </p:transition>
  <p:txStyles>
    <p:titleStyle>
      <a:lvl1pPr algn="ctr" defTabSz="342900" rtl="0" eaLnBrk="1" latinLnBrk="0" hangingPunct="1">
        <a:spcBef>
          <a:spcPct val="0"/>
        </a:spcBef>
        <a:buNone/>
        <a:defRPr sz="3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14313" indent="-214313" algn="l" defTabSz="342900" rtl="0" eaLnBrk="1" latinLnBrk="0" hangingPunct="1">
        <a:spcBef>
          <a:spcPct val="20000"/>
        </a:spcBef>
        <a:spcAft>
          <a:spcPts val="450"/>
        </a:spcAft>
        <a:buClr>
          <a:schemeClr val="accent1">
            <a:lumMod val="75000"/>
          </a:schemeClr>
        </a:buClr>
        <a:buSzPct val="145000"/>
        <a:buFont typeface="Arial"/>
        <a:buChar char="•"/>
        <a:defRPr sz="1800" kern="1200" cap="none">
          <a:solidFill>
            <a:schemeClr val="tx1"/>
          </a:solidFill>
          <a:effectLst/>
          <a:latin typeface="+mn-lt"/>
          <a:ea typeface="+mn-ea"/>
          <a:cs typeface="+mn-cs"/>
        </a:defRPr>
      </a:lvl1pPr>
      <a:lvl2pPr marL="557213" indent="-214313" algn="l" defTabSz="342900" rtl="0" eaLnBrk="1" latinLnBrk="0" hangingPunct="1">
        <a:spcBef>
          <a:spcPct val="20000"/>
        </a:spcBef>
        <a:spcAft>
          <a:spcPts val="450"/>
        </a:spcAft>
        <a:buClr>
          <a:schemeClr val="accent1">
            <a:lumMod val="75000"/>
          </a:schemeClr>
        </a:buClr>
        <a:buSzPct val="145000"/>
        <a:buFont typeface="Arial"/>
        <a:buChar char="•"/>
        <a:defRPr sz="1500" kern="1200" cap="none">
          <a:solidFill>
            <a:schemeClr val="tx1"/>
          </a:solidFill>
          <a:effectLst/>
          <a:latin typeface="+mn-lt"/>
          <a:ea typeface="+mn-ea"/>
          <a:cs typeface="+mn-cs"/>
        </a:defRPr>
      </a:lvl2pPr>
      <a:lvl3pPr marL="900113" indent="-214313" algn="l" defTabSz="342900" rtl="0" eaLnBrk="1" latinLnBrk="0" hangingPunct="1">
        <a:spcBef>
          <a:spcPct val="20000"/>
        </a:spcBef>
        <a:spcAft>
          <a:spcPts val="450"/>
        </a:spcAft>
        <a:buClr>
          <a:schemeClr val="accent1">
            <a:lumMod val="75000"/>
          </a:schemeClr>
        </a:buClr>
        <a:buSzPct val="145000"/>
        <a:buFont typeface="Arial"/>
        <a:buChar char="•"/>
        <a:defRPr sz="1350" kern="1200" cap="none">
          <a:solidFill>
            <a:schemeClr val="tx1"/>
          </a:solidFill>
          <a:effectLst/>
          <a:latin typeface="+mn-lt"/>
          <a:ea typeface="+mn-ea"/>
          <a:cs typeface="+mn-cs"/>
        </a:defRPr>
      </a:lvl3pPr>
      <a:lvl4pPr marL="1157288" indent="-128588" algn="l" defTabSz="342900" rtl="0" eaLnBrk="1" latinLnBrk="0" hangingPunct="1">
        <a:spcBef>
          <a:spcPct val="20000"/>
        </a:spcBef>
        <a:spcAft>
          <a:spcPts val="450"/>
        </a:spcAft>
        <a:buClr>
          <a:schemeClr val="accent1">
            <a:lumMod val="75000"/>
          </a:schemeClr>
        </a:buClr>
        <a:buSzPct val="145000"/>
        <a:buFont typeface="Arial"/>
        <a:buChar char="•"/>
        <a:defRPr sz="1200" kern="1200" cap="none">
          <a:solidFill>
            <a:schemeClr val="tx1"/>
          </a:solidFill>
          <a:effectLst/>
          <a:latin typeface="+mn-lt"/>
          <a:ea typeface="+mn-ea"/>
          <a:cs typeface="+mn-cs"/>
        </a:defRPr>
      </a:lvl4pPr>
      <a:lvl5pPr marL="1500188" indent="-128588"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5pPr>
      <a:lvl6pPr marL="18859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6pPr>
      <a:lvl7pPr marL="22288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7pPr>
      <a:lvl8pPr marL="25717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8pPr>
      <a:lvl9pPr marL="2914650" indent="-171450" algn="l" defTabSz="342900" rtl="0" eaLnBrk="1" latinLnBrk="0" hangingPunct="1">
        <a:spcBef>
          <a:spcPct val="20000"/>
        </a:spcBef>
        <a:spcAft>
          <a:spcPts val="450"/>
        </a:spcAft>
        <a:buClr>
          <a:schemeClr val="accent1">
            <a:lumMod val="75000"/>
          </a:schemeClr>
        </a:buClr>
        <a:buSzPct val="145000"/>
        <a:buFont typeface="Arial"/>
        <a:buChar char="•"/>
        <a:defRPr sz="1050" kern="1200" cap="none">
          <a:solidFill>
            <a:schemeClr val="tx1"/>
          </a:solidFill>
          <a:effectLst/>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0" y="0"/>
            <a:ext cx="7235825" cy="1439863"/>
          </a:xfrm>
          <a:prstGeom prst="rect">
            <a:avLst/>
          </a:prstGeom>
          <a:gradFill>
            <a:gsLst>
              <a:gs pos="0">
                <a:schemeClr val="accent1">
                  <a:alpha val="80000"/>
                </a:schemeClr>
              </a:gs>
              <a:gs pos="0">
                <a:schemeClr val="accent1"/>
              </a:gs>
              <a:gs pos="100000">
                <a:schemeClr val="accent1">
                  <a:alpha val="8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1027" name="Title Placeholder 1"/>
          <p:cNvSpPr>
            <a:spLocks noGrp="1"/>
          </p:cNvSpPr>
          <p:nvPr>
            <p:ph type="title"/>
          </p:nvPr>
        </p:nvSpPr>
        <p:spPr bwMode="auto">
          <a:xfrm>
            <a:off x="250825" y="274638"/>
            <a:ext cx="68421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8" name="Text Placeholder 2"/>
          <p:cNvSpPr>
            <a:spLocks noGrp="1"/>
          </p:cNvSpPr>
          <p:nvPr>
            <p:ph type="body" idx="1"/>
          </p:nvPr>
        </p:nvSpPr>
        <p:spPr bwMode="auto">
          <a:xfrm>
            <a:off x="250825"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D5A62DF9-72E8-4C4B-B5FF-0540C7B0E613}" type="datetimeFigureOut">
              <a:rPr kumimoji="0" lang="en-GB" sz="1200" b="0" i="0" u="none" strike="noStrike" kern="1200" cap="none" spc="0" normalizeH="0" baseline="0" noProof="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06/12/2024</a:t>
            </a:fld>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857AD53-DB26-4B26-AE83-BA9C694FE914}" type="slidenum">
              <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0" lang="en-GB"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pic>
        <p:nvPicPr>
          <p:cNvPr id="1032" name="Picture 10"/>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235825" y="0"/>
            <a:ext cx="19081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28619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rtl="0" eaLnBrk="0" fontAlgn="base" hangingPunct="0">
        <a:spcBef>
          <a:spcPct val="0"/>
        </a:spcBef>
        <a:spcAft>
          <a:spcPct val="0"/>
        </a:spcAft>
        <a:defRPr sz="3200"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3200">
          <a:solidFill>
            <a:schemeClr val="tx1"/>
          </a:solidFill>
          <a:latin typeface="Arial" charset="0"/>
          <a:cs typeface="Arial" charset="0"/>
        </a:defRPr>
      </a:lvl2pPr>
      <a:lvl3pPr algn="l" rtl="0" eaLnBrk="0" fontAlgn="base" hangingPunct="0">
        <a:spcBef>
          <a:spcPct val="0"/>
        </a:spcBef>
        <a:spcAft>
          <a:spcPct val="0"/>
        </a:spcAft>
        <a:defRPr sz="3200">
          <a:solidFill>
            <a:schemeClr val="tx1"/>
          </a:solidFill>
          <a:latin typeface="Arial" charset="0"/>
          <a:cs typeface="Arial" charset="0"/>
        </a:defRPr>
      </a:lvl3pPr>
      <a:lvl4pPr algn="l" rtl="0" eaLnBrk="0" fontAlgn="base" hangingPunct="0">
        <a:spcBef>
          <a:spcPct val="0"/>
        </a:spcBef>
        <a:spcAft>
          <a:spcPct val="0"/>
        </a:spcAft>
        <a:defRPr sz="3200">
          <a:solidFill>
            <a:schemeClr val="tx1"/>
          </a:solidFill>
          <a:latin typeface="Arial" charset="0"/>
          <a:cs typeface="Arial" charset="0"/>
        </a:defRPr>
      </a:lvl4pPr>
      <a:lvl5pPr algn="l" rtl="0" eaLnBrk="0" fontAlgn="base" hangingPunct="0">
        <a:spcBef>
          <a:spcPct val="0"/>
        </a:spcBef>
        <a:spcAft>
          <a:spcPct val="0"/>
        </a:spcAft>
        <a:defRPr sz="3200">
          <a:solidFill>
            <a:schemeClr val="tx1"/>
          </a:solidFill>
          <a:latin typeface="Arial" charset="0"/>
          <a:cs typeface="Arial" charset="0"/>
        </a:defRPr>
      </a:lvl5pPr>
      <a:lvl6pPr marL="457200" algn="l" rtl="0" fontAlgn="base">
        <a:spcBef>
          <a:spcPct val="0"/>
        </a:spcBef>
        <a:spcAft>
          <a:spcPct val="0"/>
        </a:spcAft>
        <a:defRPr sz="3200">
          <a:solidFill>
            <a:schemeClr val="tx1"/>
          </a:solidFill>
          <a:latin typeface="Calibri" pitchFamily="34" charset="0"/>
        </a:defRPr>
      </a:lvl6pPr>
      <a:lvl7pPr marL="914400" algn="l" rtl="0" fontAlgn="base">
        <a:spcBef>
          <a:spcPct val="0"/>
        </a:spcBef>
        <a:spcAft>
          <a:spcPct val="0"/>
        </a:spcAft>
        <a:defRPr sz="3200">
          <a:solidFill>
            <a:schemeClr val="tx1"/>
          </a:solidFill>
          <a:latin typeface="Calibri" pitchFamily="34" charset="0"/>
        </a:defRPr>
      </a:lvl7pPr>
      <a:lvl8pPr marL="1371600" algn="l" rtl="0" fontAlgn="base">
        <a:spcBef>
          <a:spcPct val="0"/>
        </a:spcBef>
        <a:spcAft>
          <a:spcPct val="0"/>
        </a:spcAft>
        <a:defRPr sz="3200">
          <a:solidFill>
            <a:schemeClr val="tx1"/>
          </a:solidFill>
          <a:latin typeface="Calibri" pitchFamily="34" charset="0"/>
        </a:defRPr>
      </a:lvl8pPr>
      <a:lvl9pPr marL="1828800" algn="l" rtl="0" fontAlgn="base">
        <a:spcBef>
          <a:spcPct val="0"/>
        </a:spcBef>
        <a:spcAft>
          <a:spcPct val="0"/>
        </a:spcAft>
        <a:defRPr sz="32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152400"/>
            <a:ext cx="8686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895350" y="1219200"/>
            <a:ext cx="73152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1123352475"/>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 id="2147483803" r:id="rId5"/>
    <p:sldLayoutId id="2147483804" r:id="rId6"/>
    <p:sldLayoutId id="2147483805" r:id="rId7"/>
    <p:sldLayoutId id="2147483806" r:id="rId8"/>
    <p:sldLayoutId id="2147483807" r:id="rId9"/>
    <p:sldLayoutId id="2147483808" r:id="rId10"/>
    <p:sldLayoutId id="2147483809" r:id="rId11"/>
  </p:sldLayoutIdLst>
  <p:timing>
    <p:tnLst>
      <p:par>
        <p:cTn id="1" dur="indefinite" restart="never" nodeType="tmRoot"/>
      </p:par>
    </p:tnLst>
  </p:timing>
  <p:txStyles>
    <p:titleStyle>
      <a:lvl1pPr algn="l" rtl="0" eaLnBrk="1" fontAlgn="base" hangingPunct="1">
        <a:spcBef>
          <a:spcPct val="0"/>
        </a:spcBef>
        <a:spcAft>
          <a:spcPct val="0"/>
        </a:spcAft>
        <a:defRPr sz="4400" kern="1200">
          <a:solidFill>
            <a:schemeClr val="bg1"/>
          </a:solidFill>
          <a:latin typeface="+mj-lt"/>
          <a:ea typeface="+mj-ea"/>
          <a:cs typeface="+mj-cs"/>
        </a:defRPr>
      </a:lvl1pPr>
      <a:lvl2pPr algn="l" rtl="0" eaLnBrk="1" fontAlgn="base" hangingPunct="1">
        <a:spcBef>
          <a:spcPct val="0"/>
        </a:spcBef>
        <a:spcAft>
          <a:spcPct val="0"/>
        </a:spcAft>
        <a:defRPr sz="4400">
          <a:solidFill>
            <a:schemeClr val="bg1"/>
          </a:solidFill>
          <a:latin typeface="Microsoft Sans Serif" panose="020B0604020202020204" pitchFamily="34" charset="0"/>
        </a:defRPr>
      </a:lvl2pPr>
      <a:lvl3pPr algn="l" rtl="0" eaLnBrk="1" fontAlgn="base" hangingPunct="1">
        <a:spcBef>
          <a:spcPct val="0"/>
        </a:spcBef>
        <a:spcAft>
          <a:spcPct val="0"/>
        </a:spcAft>
        <a:defRPr sz="4400">
          <a:solidFill>
            <a:schemeClr val="bg1"/>
          </a:solidFill>
          <a:latin typeface="Microsoft Sans Serif" panose="020B0604020202020204" pitchFamily="34" charset="0"/>
        </a:defRPr>
      </a:lvl3pPr>
      <a:lvl4pPr algn="l" rtl="0" eaLnBrk="1" fontAlgn="base" hangingPunct="1">
        <a:spcBef>
          <a:spcPct val="0"/>
        </a:spcBef>
        <a:spcAft>
          <a:spcPct val="0"/>
        </a:spcAft>
        <a:defRPr sz="4400">
          <a:solidFill>
            <a:schemeClr val="bg1"/>
          </a:solidFill>
          <a:latin typeface="Microsoft Sans Serif" panose="020B0604020202020204" pitchFamily="34" charset="0"/>
        </a:defRPr>
      </a:lvl4pPr>
      <a:lvl5pPr algn="l" rtl="0" eaLnBrk="1" fontAlgn="base" hangingPunct="1">
        <a:spcBef>
          <a:spcPct val="0"/>
        </a:spcBef>
        <a:spcAft>
          <a:spcPct val="0"/>
        </a:spcAft>
        <a:defRPr sz="4400">
          <a:solidFill>
            <a:schemeClr val="bg1"/>
          </a:solidFill>
          <a:latin typeface="Microsoft Sans Serif" panose="020B0604020202020204" pitchFamily="34" charset="0"/>
        </a:defRPr>
      </a:lvl5pPr>
      <a:lvl6pPr marL="457200" algn="l" rtl="0" eaLnBrk="1" fontAlgn="base" hangingPunct="1">
        <a:spcBef>
          <a:spcPct val="0"/>
        </a:spcBef>
        <a:spcAft>
          <a:spcPct val="0"/>
        </a:spcAft>
        <a:defRPr sz="4400">
          <a:solidFill>
            <a:schemeClr val="bg1"/>
          </a:solidFill>
          <a:latin typeface="Microsoft Sans Serif" panose="020B0604020202020204" pitchFamily="34" charset="0"/>
        </a:defRPr>
      </a:lvl6pPr>
      <a:lvl7pPr marL="914400" algn="l" rtl="0" eaLnBrk="1" fontAlgn="base" hangingPunct="1">
        <a:spcBef>
          <a:spcPct val="0"/>
        </a:spcBef>
        <a:spcAft>
          <a:spcPct val="0"/>
        </a:spcAft>
        <a:defRPr sz="4400">
          <a:solidFill>
            <a:schemeClr val="bg1"/>
          </a:solidFill>
          <a:latin typeface="Microsoft Sans Serif" panose="020B0604020202020204" pitchFamily="34" charset="0"/>
        </a:defRPr>
      </a:lvl7pPr>
      <a:lvl8pPr marL="1371600" algn="l" rtl="0" eaLnBrk="1" fontAlgn="base" hangingPunct="1">
        <a:spcBef>
          <a:spcPct val="0"/>
        </a:spcBef>
        <a:spcAft>
          <a:spcPct val="0"/>
        </a:spcAft>
        <a:defRPr sz="4400">
          <a:solidFill>
            <a:schemeClr val="bg1"/>
          </a:solidFill>
          <a:latin typeface="Microsoft Sans Serif" panose="020B0604020202020204" pitchFamily="34" charset="0"/>
        </a:defRPr>
      </a:lvl8pPr>
      <a:lvl9pPr marL="1828800" algn="l" rtl="0" eaLnBrk="1" fontAlgn="base" hangingPunct="1">
        <a:spcBef>
          <a:spcPct val="0"/>
        </a:spcBef>
        <a:spcAft>
          <a:spcPct val="0"/>
        </a:spcAft>
        <a:defRPr sz="4400">
          <a:solidFill>
            <a:schemeClr val="bg1"/>
          </a:solidFill>
          <a:latin typeface="Microsoft Sans Serif" panose="020B0604020202020204" pitchFamily="34" charset="0"/>
        </a:defRPr>
      </a:lvl9pPr>
    </p:titleStyle>
    <p:bodyStyle>
      <a:lvl1pPr marL="342900" indent="-342900" algn="l" rtl="0" eaLnBrk="1" fontAlgn="base" hangingPunct="1">
        <a:spcBef>
          <a:spcPct val="20000"/>
        </a:spcBef>
        <a:spcAft>
          <a:spcPct val="0"/>
        </a:spcAft>
        <a:buChar char="•"/>
        <a:defRPr sz="3200" kern="12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bg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bg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bg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F8C2100E-B0AE-4280-B5BA-4AA0D9940A34}" type="datetimeFigureOut">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05/06/1446</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7FBB6241-A9A0-40F2-810A-D897D81557CF}" type="slidenum">
              <a:rPr kumimoji="0" lang="fa-IR" sz="1200" b="0" i="0" u="none" strike="noStrike" kern="1200" cap="none" spc="0" normalizeH="0" baseline="0" noProof="0" smtClean="0">
                <a:ln>
                  <a:noFill/>
                </a:ln>
                <a:solidFill>
                  <a:prstClr val="black">
                    <a:tint val="75000"/>
                  </a:prstClr>
                </a:solidFill>
                <a:effectLst/>
                <a:uLnTx/>
                <a:uFillTx/>
                <a:latin typeface="Calibri"/>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fa-IR" sz="1200" b="0" i="0" u="none" strike="noStrike" kern="1200" cap="none" spc="0" normalizeH="0" baseline="0" noProof="0">
              <a:ln>
                <a:noFill/>
              </a:ln>
              <a:solidFill>
                <a:prstClr val="black">
                  <a:tint val="75000"/>
                </a:prstClr>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686530509"/>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05/06/1446</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60280131"/>
      </p:ext>
    </p:extLst>
  </p:cSld>
  <p:clrMap bg1="lt1" tx1="dk1" bg2="lt2" tx2="dk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IMG_0161-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1" y="274638"/>
            <a:ext cx="8183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8" name="Rectangle 3"/>
          <p:cNvSpPr>
            <a:spLocks noGrp="1" noChangeArrowheads="1"/>
          </p:cNvSpPr>
          <p:nvPr>
            <p:ph type="body" idx="1"/>
          </p:nvPr>
        </p:nvSpPr>
        <p:spPr bwMode="auto">
          <a:xfrm>
            <a:off x="457201" y="1600200"/>
            <a:ext cx="8183563" cy="484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extLst>
      <p:ext uri="{BB962C8B-B14F-4D97-AF65-F5344CB8AC3E}">
        <p14:creationId xmlns:p14="http://schemas.microsoft.com/office/powerpoint/2010/main" val="1183136580"/>
      </p:ext>
    </p:extLst>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Lst>
  <p:txStyles>
    <p:titleStyle>
      <a:lvl1pPr algn="ctr" rtl="0" eaLnBrk="0" fontAlgn="base" hangingPunct="0">
        <a:spcBef>
          <a:spcPct val="0"/>
        </a:spcBef>
        <a:spcAft>
          <a:spcPct val="0"/>
        </a:spcAft>
        <a:defRPr sz="3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5pPr>
      <a:lvl6pPr marL="342900" algn="ctr" rtl="0" fontAlgn="base">
        <a:spcBef>
          <a:spcPct val="0"/>
        </a:spcBef>
        <a:spcAft>
          <a:spcPct val="0"/>
        </a:spcAft>
        <a:defRPr sz="3300">
          <a:solidFill>
            <a:schemeClr val="bg1"/>
          </a:solidFill>
          <a:latin typeface="Arial" charset="0"/>
        </a:defRPr>
      </a:lvl6pPr>
      <a:lvl7pPr marL="685800" algn="ctr" rtl="0" fontAlgn="base">
        <a:spcBef>
          <a:spcPct val="0"/>
        </a:spcBef>
        <a:spcAft>
          <a:spcPct val="0"/>
        </a:spcAft>
        <a:defRPr sz="3300">
          <a:solidFill>
            <a:schemeClr val="bg1"/>
          </a:solidFill>
          <a:latin typeface="Arial" charset="0"/>
        </a:defRPr>
      </a:lvl7pPr>
      <a:lvl8pPr marL="1028700" algn="ctr" rtl="0" fontAlgn="base">
        <a:spcBef>
          <a:spcPct val="0"/>
        </a:spcBef>
        <a:spcAft>
          <a:spcPct val="0"/>
        </a:spcAft>
        <a:defRPr sz="3300">
          <a:solidFill>
            <a:schemeClr val="bg1"/>
          </a:solidFill>
          <a:latin typeface="Arial" charset="0"/>
        </a:defRPr>
      </a:lvl8pPr>
      <a:lvl9pPr marL="1371600" algn="ctr" rtl="0" fontAlgn="base">
        <a:spcBef>
          <a:spcPct val="0"/>
        </a:spcBef>
        <a:spcAft>
          <a:spcPct val="0"/>
        </a:spcAft>
        <a:defRPr sz="3300">
          <a:solidFill>
            <a:schemeClr val="bg1"/>
          </a:solidFill>
          <a:latin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n-cs"/>
        </a:defRPr>
      </a:lvl1pPr>
      <a:lvl2pPr marL="557213" indent="-214313" algn="l" rtl="0" eaLnBrk="0" fontAlgn="base" hangingPunct="0">
        <a:spcBef>
          <a:spcPct val="20000"/>
        </a:spcBef>
        <a:spcAft>
          <a:spcPct val="0"/>
        </a:spcAft>
        <a:buChar char="–"/>
        <a:defRPr sz="2100">
          <a:solidFill>
            <a:schemeClr val="tx1"/>
          </a:solidFill>
          <a:latin typeface="+mn-lt"/>
          <a:ea typeface="MS PGothic" panose="020B0600070205080204" pitchFamily="34" charset="-128"/>
        </a:defRPr>
      </a:lvl2pPr>
      <a:lvl3pPr marL="857250" indent="-171450" algn="l" rtl="0" eaLnBrk="0" fontAlgn="base" hangingPunct="0">
        <a:spcBef>
          <a:spcPct val="20000"/>
        </a:spcBef>
        <a:spcAft>
          <a:spcPct val="0"/>
        </a:spcAft>
        <a:buChar char="•"/>
        <a:defRPr sz="1800">
          <a:solidFill>
            <a:schemeClr val="tx1"/>
          </a:solidFill>
          <a:latin typeface="+mn-lt"/>
          <a:ea typeface="MS PGothic" panose="020B0600070205080204" pitchFamily="34" charset="-128"/>
        </a:defRPr>
      </a:lvl3pPr>
      <a:lvl4pPr marL="12001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4pPr>
      <a:lvl5pPr marL="15430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5pPr>
      <a:lvl6pPr marL="1885950" indent="-171450" algn="l" rtl="0" fontAlgn="base">
        <a:spcBef>
          <a:spcPct val="20000"/>
        </a:spcBef>
        <a:spcAft>
          <a:spcPct val="0"/>
        </a:spcAft>
        <a:buChar char="»"/>
        <a:defRPr sz="1500">
          <a:solidFill>
            <a:schemeClr val="bg1"/>
          </a:solidFill>
          <a:latin typeface="+mn-lt"/>
          <a:ea typeface="ＭＳ Ｐゴシック" charset="-128"/>
        </a:defRPr>
      </a:lvl6pPr>
      <a:lvl7pPr marL="2228850" indent="-171450" algn="l" rtl="0" fontAlgn="base">
        <a:spcBef>
          <a:spcPct val="20000"/>
        </a:spcBef>
        <a:spcAft>
          <a:spcPct val="0"/>
        </a:spcAft>
        <a:buChar char="»"/>
        <a:defRPr sz="1500">
          <a:solidFill>
            <a:schemeClr val="bg1"/>
          </a:solidFill>
          <a:latin typeface="+mn-lt"/>
          <a:ea typeface="ＭＳ Ｐゴシック" charset="-128"/>
        </a:defRPr>
      </a:lvl7pPr>
      <a:lvl8pPr marL="2571750" indent="-171450" algn="l" rtl="0" fontAlgn="base">
        <a:spcBef>
          <a:spcPct val="20000"/>
        </a:spcBef>
        <a:spcAft>
          <a:spcPct val="0"/>
        </a:spcAft>
        <a:buChar char="»"/>
        <a:defRPr sz="1500">
          <a:solidFill>
            <a:schemeClr val="bg1"/>
          </a:solidFill>
          <a:latin typeface="+mn-lt"/>
          <a:ea typeface="ＭＳ Ｐゴシック" charset="-128"/>
        </a:defRPr>
      </a:lvl8pPr>
      <a:lvl9pPr marL="2914650" indent="-171450" algn="l" rtl="0" fontAlgn="base">
        <a:spcBef>
          <a:spcPct val="20000"/>
        </a:spcBef>
        <a:spcAft>
          <a:spcPct val="0"/>
        </a:spcAft>
        <a:buChar char="»"/>
        <a:defRPr sz="1500">
          <a:solidFill>
            <a:schemeClr val="bg1"/>
          </a:solidFill>
          <a:latin typeface="+mn-lt"/>
          <a:ea typeface="ＭＳ Ｐゴシック"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1" descr="IMG_0161-2"/>
          <p:cNvPicPr>
            <a:picLocks noChangeAspect="1" noChangeArrowheads="1"/>
          </p:cNvPicPr>
          <p:nvPr userDrawn="1"/>
        </p:nvPicPr>
        <p:blipFill>
          <a:blip r:embed="rId11">
            <a:extLst>
              <a:ext uri="{28A0092B-C50C-407E-A947-70E740481C1C}">
                <a14:useLocalDpi xmlns:a14="http://schemas.microsoft.com/office/drawing/2010/main" val="0"/>
              </a:ext>
            </a:extLst>
          </a:blip>
          <a:srcRect/>
          <a:stretch>
            <a:fillRect/>
          </a:stretch>
        </p:blipFill>
        <p:spPr bwMode="auto">
          <a:xfrm>
            <a:off x="1" y="654050"/>
            <a:ext cx="8285163" cy="620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457201" y="274638"/>
            <a:ext cx="81835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8" name="Rectangle 3"/>
          <p:cNvSpPr>
            <a:spLocks noGrp="1" noChangeArrowheads="1"/>
          </p:cNvSpPr>
          <p:nvPr>
            <p:ph type="body" idx="1"/>
          </p:nvPr>
        </p:nvSpPr>
        <p:spPr bwMode="auto">
          <a:xfrm>
            <a:off x="457201" y="1600200"/>
            <a:ext cx="8183563" cy="484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Tree>
    <p:extLst>
      <p:ext uri="{BB962C8B-B14F-4D97-AF65-F5344CB8AC3E}">
        <p14:creationId xmlns:p14="http://schemas.microsoft.com/office/powerpoint/2010/main" val="2497395292"/>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Lst>
  <p:txStyles>
    <p:titleStyle>
      <a:lvl1pPr algn="ctr" rtl="0" eaLnBrk="0" fontAlgn="base" hangingPunct="0">
        <a:spcBef>
          <a:spcPct val="0"/>
        </a:spcBef>
        <a:spcAft>
          <a:spcPct val="0"/>
        </a:spcAft>
        <a:defRPr sz="33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2pPr>
      <a:lvl3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3pPr>
      <a:lvl4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4pPr>
      <a:lvl5pPr algn="ctr" rtl="0" eaLnBrk="0" fontAlgn="base" hangingPunct="0">
        <a:spcBef>
          <a:spcPct val="0"/>
        </a:spcBef>
        <a:spcAft>
          <a:spcPct val="0"/>
        </a:spcAft>
        <a:defRPr sz="3300">
          <a:solidFill>
            <a:schemeClr val="tx2"/>
          </a:solidFill>
          <a:latin typeface="Arial" charset="0"/>
          <a:ea typeface="MS PGothic" panose="020B0600070205080204" pitchFamily="34" charset="-128"/>
        </a:defRPr>
      </a:lvl5pPr>
      <a:lvl6pPr marL="342900" algn="ctr" rtl="0" fontAlgn="base">
        <a:spcBef>
          <a:spcPct val="0"/>
        </a:spcBef>
        <a:spcAft>
          <a:spcPct val="0"/>
        </a:spcAft>
        <a:defRPr sz="3300">
          <a:solidFill>
            <a:schemeClr val="bg1"/>
          </a:solidFill>
          <a:latin typeface="Arial" charset="0"/>
        </a:defRPr>
      </a:lvl6pPr>
      <a:lvl7pPr marL="685800" algn="ctr" rtl="0" fontAlgn="base">
        <a:spcBef>
          <a:spcPct val="0"/>
        </a:spcBef>
        <a:spcAft>
          <a:spcPct val="0"/>
        </a:spcAft>
        <a:defRPr sz="3300">
          <a:solidFill>
            <a:schemeClr val="bg1"/>
          </a:solidFill>
          <a:latin typeface="Arial" charset="0"/>
        </a:defRPr>
      </a:lvl7pPr>
      <a:lvl8pPr marL="1028700" algn="ctr" rtl="0" fontAlgn="base">
        <a:spcBef>
          <a:spcPct val="0"/>
        </a:spcBef>
        <a:spcAft>
          <a:spcPct val="0"/>
        </a:spcAft>
        <a:defRPr sz="3300">
          <a:solidFill>
            <a:schemeClr val="bg1"/>
          </a:solidFill>
          <a:latin typeface="Arial" charset="0"/>
        </a:defRPr>
      </a:lvl8pPr>
      <a:lvl9pPr marL="1371600" algn="ctr" rtl="0" fontAlgn="base">
        <a:spcBef>
          <a:spcPct val="0"/>
        </a:spcBef>
        <a:spcAft>
          <a:spcPct val="0"/>
        </a:spcAft>
        <a:defRPr sz="3300">
          <a:solidFill>
            <a:schemeClr val="bg1"/>
          </a:solidFill>
          <a:latin typeface="Arial" charset="0"/>
        </a:defRPr>
      </a:lvl9pPr>
    </p:titleStyle>
    <p:bodyStyle>
      <a:lvl1pPr marL="257175" indent="-257175"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n-cs"/>
        </a:defRPr>
      </a:lvl1pPr>
      <a:lvl2pPr marL="557213" indent="-214313" algn="l" rtl="0" eaLnBrk="0" fontAlgn="base" hangingPunct="0">
        <a:spcBef>
          <a:spcPct val="20000"/>
        </a:spcBef>
        <a:spcAft>
          <a:spcPct val="0"/>
        </a:spcAft>
        <a:buChar char="–"/>
        <a:defRPr sz="2100">
          <a:solidFill>
            <a:schemeClr val="tx1"/>
          </a:solidFill>
          <a:latin typeface="+mn-lt"/>
          <a:ea typeface="MS PGothic" panose="020B0600070205080204" pitchFamily="34" charset="-128"/>
        </a:defRPr>
      </a:lvl2pPr>
      <a:lvl3pPr marL="857250" indent="-171450" algn="l" rtl="0" eaLnBrk="0" fontAlgn="base" hangingPunct="0">
        <a:spcBef>
          <a:spcPct val="20000"/>
        </a:spcBef>
        <a:spcAft>
          <a:spcPct val="0"/>
        </a:spcAft>
        <a:buChar char="•"/>
        <a:defRPr sz="1800">
          <a:solidFill>
            <a:schemeClr val="tx1"/>
          </a:solidFill>
          <a:latin typeface="+mn-lt"/>
          <a:ea typeface="MS PGothic" panose="020B0600070205080204" pitchFamily="34" charset="-128"/>
        </a:defRPr>
      </a:lvl3pPr>
      <a:lvl4pPr marL="12001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4pPr>
      <a:lvl5pPr marL="1543050" indent="-171450" algn="l" rtl="0" eaLnBrk="0" fontAlgn="base" hangingPunct="0">
        <a:spcBef>
          <a:spcPct val="20000"/>
        </a:spcBef>
        <a:spcAft>
          <a:spcPct val="0"/>
        </a:spcAft>
        <a:buChar char="»"/>
        <a:defRPr sz="1500">
          <a:solidFill>
            <a:schemeClr val="tx1"/>
          </a:solidFill>
          <a:latin typeface="+mn-lt"/>
          <a:ea typeface="MS PGothic" panose="020B0600070205080204" pitchFamily="34" charset="-128"/>
        </a:defRPr>
      </a:lvl5pPr>
      <a:lvl6pPr marL="1885950" indent="-171450" algn="l" rtl="0" fontAlgn="base">
        <a:spcBef>
          <a:spcPct val="20000"/>
        </a:spcBef>
        <a:spcAft>
          <a:spcPct val="0"/>
        </a:spcAft>
        <a:buChar char="»"/>
        <a:defRPr sz="1500">
          <a:solidFill>
            <a:schemeClr val="bg1"/>
          </a:solidFill>
          <a:latin typeface="+mn-lt"/>
          <a:ea typeface="ＭＳ Ｐゴシック" charset="-128"/>
        </a:defRPr>
      </a:lvl6pPr>
      <a:lvl7pPr marL="2228850" indent="-171450" algn="l" rtl="0" fontAlgn="base">
        <a:spcBef>
          <a:spcPct val="20000"/>
        </a:spcBef>
        <a:spcAft>
          <a:spcPct val="0"/>
        </a:spcAft>
        <a:buChar char="»"/>
        <a:defRPr sz="1500">
          <a:solidFill>
            <a:schemeClr val="bg1"/>
          </a:solidFill>
          <a:latin typeface="+mn-lt"/>
          <a:ea typeface="ＭＳ Ｐゴシック" charset="-128"/>
        </a:defRPr>
      </a:lvl7pPr>
      <a:lvl8pPr marL="2571750" indent="-171450" algn="l" rtl="0" fontAlgn="base">
        <a:spcBef>
          <a:spcPct val="20000"/>
        </a:spcBef>
        <a:spcAft>
          <a:spcPct val="0"/>
        </a:spcAft>
        <a:buChar char="»"/>
        <a:defRPr sz="1500">
          <a:solidFill>
            <a:schemeClr val="bg1"/>
          </a:solidFill>
          <a:latin typeface="+mn-lt"/>
          <a:ea typeface="ＭＳ Ｐゴシック" charset="-128"/>
        </a:defRPr>
      </a:lvl8pPr>
      <a:lvl9pPr marL="2914650" indent="-171450" algn="l" rtl="0" fontAlgn="base">
        <a:spcBef>
          <a:spcPct val="20000"/>
        </a:spcBef>
        <a:spcAft>
          <a:spcPct val="0"/>
        </a:spcAft>
        <a:buChar char="»"/>
        <a:defRPr sz="1500">
          <a:solidFill>
            <a:schemeClr val="bg1"/>
          </a:solidFill>
          <a:latin typeface="+mn-lt"/>
          <a:ea typeface="ＭＳ Ｐゴシック"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hyperlink" Target="&#1606;&#1578;&#1575;&#1740;&#1580;%20&#1662;&#1575;&#1740;&#1588;%20&#1605;&#1575;&#1583;&#1585;&#1575;&#1606;%201402/gozaresh%20payesh%20baste%20khedmat%20madar-1402%20%20.docx" TargetMode="External"/><Relationship Id="rId2" Type="http://schemas.openxmlformats.org/officeDocument/2006/relationships/notesSlide" Target="../notesSlides/notesSlide3.xml"/><Relationship Id="rId1" Type="http://schemas.openxmlformats.org/officeDocument/2006/relationships/slideLayout" Target="../slideLayouts/slideLayout40.xml"/><Relationship Id="rId4" Type="http://schemas.openxmlformats.org/officeDocument/2006/relationships/hyperlink" Target="&#1606;&#1578;&#1575;&#1740;&#1580;%20&#1662;&#1575;&#1740;&#1588;%20&#1605;&#1575;&#1583;&#1585;&#1575;&#1606;%201402/narmafzar%20payesh%201402.xls"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1.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1.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1.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g"/><Relationship Id="rId1" Type="http://schemas.openxmlformats.org/officeDocument/2006/relationships/slideLayout" Target="../slideLayouts/slideLayout69.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5.jpg"/><Relationship Id="rId1" Type="http://schemas.openxmlformats.org/officeDocument/2006/relationships/slideLayout" Target="../slideLayouts/slideLayout69.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jpg"/><Relationship Id="rId1" Type="http://schemas.openxmlformats.org/officeDocument/2006/relationships/slideLayout" Target="../slideLayouts/slideLayout69.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5.jpg"/><Relationship Id="rId1" Type="http://schemas.openxmlformats.org/officeDocument/2006/relationships/slideLayout" Target="../slideLayouts/slideLayout51.xml"/><Relationship Id="rId5" Type="http://schemas.openxmlformats.org/officeDocument/2006/relationships/image" Target="../media/image21.png"/><Relationship Id="rId4" Type="http://schemas.openxmlformats.org/officeDocument/2006/relationships/hyperlink" Target="report%20abortion%20va%20nafas%201402.xlsx"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5.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8.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8.xml"/></Relationships>
</file>

<file path=ppt/slides/_rels/slide4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8.xml"/></Relationships>
</file>

<file path=ppt/slides/_rels/slide4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8.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8.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8.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8.xml"/></Relationships>
</file>

<file path=ppt/slides/_rels/slide4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8.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5.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5.xml"/></Relationships>
</file>

<file path=ppt/slides/_rels/slide4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8.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84.xml"/></Relationships>
</file>

<file path=ppt/slides/_rels/slide58.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ctrTitle"/>
          </p:nvPr>
        </p:nvSpPr>
        <p:spPr>
          <a:xfrm>
            <a:off x="611560" y="4924425"/>
            <a:ext cx="7772400" cy="722313"/>
          </a:xfrm>
        </p:spPr>
        <p:txBody>
          <a:bodyPr/>
          <a:lstStyle/>
          <a:p>
            <a:r>
              <a:rPr lang="fa-IR" altLang="en-US" dirty="0" smtClean="0">
                <a:cs typeface="B Titr" panose="00000700000000000000" pitchFamily="2" charset="-78"/>
              </a:rPr>
              <a:t>شاخص های سلامت مادران</a:t>
            </a:r>
            <a:endParaRPr lang="en-GB" altLang="en-US" dirty="0" smtClean="0">
              <a:cs typeface="B Titr" panose="00000700000000000000" pitchFamily="2" charset="-78"/>
            </a:endParaRPr>
          </a:p>
        </p:txBody>
      </p:sp>
      <p:sp>
        <p:nvSpPr>
          <p:cNvPr id="4099" name="Subtitle 2"/>
          <p:cNvSpPr>
            <a:spLocks noGrp="1"/>
          </p:cNvSpPr>
          <p:nvPr>
            <p:ph type="subTitle" idx="1"/>
          </p:nvPr>
        </p:nvSpPr>
        <p:spPr>
          <a:xfrm>
            <a:off x="1295400" y="5646738"/>
            <a:ext cx="6400800" cy="479425"/>
          </a:xfrm>
        </p:spPr>
        <p:txBody>
          <a:bodyPr/>
          <a:lstStyle/>
          <a:p>
            <a:r>
              <a:rPr lang="fa-IR" altLang="en-US" sz="1600" dirty="0" smtClean="0">
                <a:cs typeface="B Titr" panose="00000700000000000000" pitchFamily="2" charset="-78"/>
              </a:rPr>
              <a:t>معاونت بهداشتی دانشگاه علوم پزشکی اصفهان</a:t>
            </a:r>
            <a:endParaRPr lang="en-US" altLang="en-US" sz="1600" dirty="0" smtClean="0">
              <a:cs typeface="B Titr" panose="00000700000000000000" pitchFamily="2" charset="-78"/>
            </a:endParaRPr>
          </a:p>
          <a:p>
            <a:r>
              <a:rPr lang="fa-IR" altLang="en-US" sz="1600" dirty="0" smtClean="0">
                <a:cs typeface="B Titr" panose="00000700000000000000" pitchFamily="2" charset="-78"/>
              </a:rPr>
              <a:t>بهمن 1403</a:t>
            </a:r>
          </a:p>
          <a:p>
            <a:endParaRPr lang="fa-IR" altLang="en-US" sz="1600" dirty="0" smtClean="0">
              <a:cs typeface="B Titr" panose="00000700000000000000" pitchFamily="2" charset="-78"/>
            </a:endParaRPr>
          </a:p>
          <a:p>
            <a:endParaRPr lang="en-GB" altLang="en-US"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467544" y="2924944"/>
            <a:ext cx="7992888" cy="1224136"/>
          </a:xfrm>
          <a:prstGeom prst="rect">
            <a:avLst/>
          </a:prstGeom>
          <a:effectLst/>
        </p:spPr>
        <p:txBody>
          <a:bodyPr vert="horz" lIns="91440" tIns="45720" rIns="91440" bIns="45720" rtlCol="0" anchor="b">
            <a:normAutofit fontScale="62500" lnSpcReduction="200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lang="fa-IR" sz="4400" dirty="0" smtClean="0">
                <a:solidFill>
                  <a:schemeClr val="accent1">
                    <a:lumMod val="75000"/>
                  </a:schemeClr>
                </a:solidFill>
                <a:latin typeface="Corbel" panose="020B0503020204020204"/>
                <a:cs typeface="B Titr" panose="00000700000000000000" pitchFamily="2" charset="-78"/>
              </a:rPr>
              <a:t>سامانه جامع داده های سلامت</a:t>
            </a:r>
          </a:p>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4400" b="0" i="0" u="none" strike="noStrike" kern="1200" cap="none" spc="0" normalizeH="0" baseline="0" noProof="0" dirty="0" smtClean="0">
                <a:ln w="3175" cmpd="sng">
                  <a:noFill/>
                </a:ln>
                <a:solidFill>
                  <a:schemeClr val="accent1">
                    <a:lumMod val="75000"/>
                  </a:schemeClr>
                </a:solidFill>
                <a:effectLst/>
                <a:uLnTx/>
                <a:uFillTx/>
                <a:latin typeface="Corbel" panose="020B0503020204020204"/>
                <a:cs typeface="B Titr" panose="00000700000000000000" pitchFamily="2" charset="-78"/>
              </a:rPr>
              <a:t>(داشبورد مدیریتی)</a:t>
            </a:r>
            <a:endParaRPr kumimoji="0" lang="en-US" sz="4400" b="0" i="0" u="none" strike="noStrike" kern="1200" cap="none" spc="0" normalizeH="0" baseline="0" noProof="0" dirty="0">
              <a:ln w="3175" cmpd="sng">
                <a:noFill/>
              </a:ln>
              <a:solidFill>
                <a:schemeClr val="accent1">
                  <a:lumMod val="75000"/>
                </a:schemeClr>
              </a:solidFill>
              <a:effectLst/>
              <a:uLnTx/>
              <a:uFillTx/>
              <a:latin typeface="Corbel" panose="020B0503020204020204"/>
              <a:cs typeface="B Titr" panose="00000700000000000000" pitchFamily="2" charset="-78"/>
            </a:endParaRPr>
          </a:p>
        </p:txBody>
      </p:sp>
    </p:spTree>
    <p:extLst>
      <p:ext uri="{BB962C8B-B14F-4D97-AF65-F5344CB8AC3E}">
        <p14:creationId xmlns:p14="http://schemas.microsoft.com/office/powerpoint/2010/main" val="2501736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3593102273"/>
              </p:ext>
            </p:extLst>
          </p:nvPr>
        </p:nvGraphicFramePr>
        <p:xfrm>
          <a:off x="395536" y="1556792"/>
          <a:ext cx="8301608" cy="5010035"/>
        </p:xfrm>
        <a:graphic>
          <a:graphicData uri="http://schemas.openxmlformats.org/drawingml/2006/table">
            <a:tbl>
              <a:tblPr rtl="1" firstRow="1" bandRow="1">
                <a:tableStyleId>{5C22544A-7EE6-4342-B048-85BDC9FD1C3A}</a:tableStyleId>
              </a:tblPr>
              <a:tblGrid>
                <a:gridCol w="2845112">
                  <a:extLst>
                    <a:ext uri="{9D8B030D-6E8A-4147-A177-3AD203B41FA5}">
                      <a16:colId xmlns:a16="http://schemas.microsoft.com/office/drawing/2014/main" val="20000"/>
                    </a:ext>
                  </a:extLst>
                </a:gridCol>
                <a:gridCol w="5456496">
                  <a:extLst>
                    <a:ext uri="{9D8B030D-6E8A-4147-A177-3AD203B41FA5}">
                      <a16:colId xmlns:a16="http://schemas.microsoft.com/office/drawing/2014/main" val="20001"/>
                    </a:ext>
                  </a:extLst>
                </a:gridCol>
              </a:tblGrid>
              <a:tr h="434632">
                <a:tc>
                  <a:txBody>
                    <a:bodyPr/>
                    <a:lstStyle/>
                    <a:p>
                      <a:pPr algn="ctr" rtl="1"/>
                      <a:r>
                        <a:rPr lang="fa-IR" dirty="0" smtClean="0">
                          <a:solidFill>
                            <a:sysClr val="windowText" lastClr="000000"/>
                          </a:solidFill>
                          <a:cs typeface="B Titr" panose="00000700000000000000" pitchFamily="2" charset="-78"/>
                        </a:rPr>
                        <a:t>عنوان شاخص</a:t>
                      </a:r>
                      <a:endParaRPr lang="fa-IR" dirty="0">
                        <a:solidFill>
                          <a:sysClr val="windowText" lastClr="000000"/>
                        </a:solidFill>
                        <a:cs typeface="B Titr" panose="000007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dirty="0" smtClean="0">
                          <a:solidFill>
                            <a:sysClr val="windowText" lastClr="000000"/>
                          </a:solidFill>
                          <a:cs typeface="B Titr" panose="00000700000000000000" pitchFamily="2" charset="-78"/>
                        </a:rPr>
                        <a:t>شاخص های زیر مجموعه </a:t>
                      </a:r>
                      <a:endParaRPr lang="fa-IR" dirty="0">
                        <a:solidFill>
                          <a:sysClr val="windowText" lastClr="000000"/>
                        </a:solidFill>
                        <a:cs typeface="B Titr" panose="00000700000000000000" pitchFamily="2" charset="-7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4632">
                <a:tc rowSpan="2">
                  <a:txBody>
                    <a:bodyPr/>
                    <a:lstStyle/>
                    <a:p>
                      <a:pPr algn="ctr" rtl="1"/>
                      <a:r>
                        <a:rPr lang="fa-IR" sz="1600" dirty="0" smtClean="0">
                          <a:cs typeface="B Titr" panose="00000700000000000000" pitchFamily="2" charset="-78"/>
                        </a:rPr>
                        <a:t>مراقبت</a:t>
                      </a:r>
                      <a:r>
                        <a:rPr lang="fa-IR" sz="1600" baseline="0" dirty="0" smtClean="0">
                          <a:cs typeface="B Titr" panose="00000700000000000000" pitchFamily="2" charset="-78"/>
                        </a:rPr>
                        <a:t> قبل از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1"/>
                      <a:r>
                        <a:rPr lang="fa-IR" sz="1600" dirty="0" smtClean="0">
                          <a:cs typeface="B Titr" panose="00000700000000000000" pitchFamily="2" charset="-78"/>
                        </a:rPr>
                        <a:t>مراقبت کامل</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34632">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مراقبت ناقص</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90350">
                <a:tc rowSpan="4">
                  <a:txBody>
                    <a:bodyPr/>
                    <a:lstStyle/>
                    <a:p>
                      <a:pPr algn="ctr" rtl="1"/>
                      <a:r>
                        <a:rPr lang="fa-IR" sz="1600" dirty="0" smtClean="0">
                          <a:cs typeface="B Titr" panose="00000700000000000000" pitchFamily="2" charset="-78"/>
                        </a:rPr>
                        <a:t>مراقبت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کامل مراقبت بارداری به تفکیک مقاطع ختم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90350">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وضعیت دریافت مراقبت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90350">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مراقبت بار اول بارداری</a:t>
                      </a:r>
                      <a:endParaRPr lang="en-US" sz="1600" dirty="0" smtClean="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90350">
                <a:tc vMerge="1">
                  <a:txBody>
                    <a:bodyPr/>
                    <a:lstStyle/>
                    <a:p>
                      <a:endParaRPr lang="en-US"/>
                    </a:p>
                  </a:txBody>
                  <a:tcPr/>
                </a:tc>
                <a:tc>
                  <a:txBody>
                    <a:bodyPr/>
                    <a:lstStyle/>
                    <a:p>
                      <a:pPr algn="ctr" rtl="1"/>
                      <a:r>
                        <a:rPr lang="fa-IR" sz="1600" dirty="0" smtClean="0">
                          <a:cs typeface="B Titr" panose="00000700000000000000" pitchFamily="2" charset="-78"/>
                        </a:rPr>
                        <a:t>درصد</a:t>
                      </a:r>
                      <a:r>
                        <a:rPr lang="fa-IR" sz="1600" baseline="0" dirty="0" smtClean="0">
                          <a:cs typeface="B Titr" panose="00000700000000000000" pitchFamily="2" charset="-78"/>
                        </a:rPr>
                        <a:t> شرح حال اولیه بارداری</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22878356"/>
                  </a:ext>
                </a:extLst>
              </a:tr>
              <a:tr h="434632">
                <a:tc rowSpan="4">
                  <a:txBody>
                    <a:bodyPr/>
                    <a:lstStyle/>
                    <a:p>
                      <a:pPr algn="ctr" rtl="1"/>
                      <a:r>
                        <a:rPr lang="fa-IR" sz="1600" dirty="0" smtClean="0">
                          <a:cs typeface="B Titr" panose="00000700000000000000" pitchFamily="2" charset="-78"/>
                        </a:rPr>
                        <a:t>مراقبت پس از زایمان</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کامل</a:t>
                      </a:r>
                      <a:r>
                        <a:rPr lang="fa-IR" sz="1600" baseline="0" dirty="0" smtClean="0">
                          <a:cs typeface="B Titr" panose="00000700000000000000" pitchFamily="2" charset="-78"/>
                        </a:rPr>
                        <a:t> مراقبت پس از زایمان</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434632">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پوشش مراقبت پس از زایمان به تفکیک</a:t>
                      </a:r>
                      <a:r>
                        <a:rPr lang="fa-IR" sz="1600" baseline="0" dirty="0" smtClean="0">
                          <a:cs typeface="B Titr" panose="00000700000000000000" pitchFamily="2" charset="-78"/>
                        </a:rPr>
                        <a:t> هر مراقبت</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434632">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شاخص سزارین</a:t>
                      </a:r>
                      <a:r>
                        <a:rPr lang="fa-IR" sz="1600" baseline="0" dirty="0" smtClean="0">
                          <a:cs typeface="B Titr" panose="00000700000000000000" pitchFamily="2" charset="-78"/>
                        </a:rPr>
                        <a:t> نخست زا</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396181">
                <a:tc vMerge="1">
                  <a:txBody>
                    <a:bodyPr/>
                    <a:lstStyle/>
                    <a:p>
                      <a:pPr rtl="1"/>
                      <a:endParaRPr lang="fa-I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عدم دریافت مراقبت بارداری و یا پس از زایمان در موارد ثبت زایمان شده</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444662">
                <a:tc>
                  <a:txBody>
                    <a:bodyPr/>
                    <a:lstStyle/>
                    <a:p>
                      <a:pPr algn="ctr" rtl="1"/>
                      <a:r>
                        <a:rPr lang="fa-IR" sz="1600" dirty="0" smtClean="0">
                          <a:cs typeface="B Titr" panose="00000700000000000000" pitchFamily="2" charset="-78"/>
                        </a:rPr>
                        <a:t>مادران نیازمند</a:t>
                      </a:r>
                      <a:r>
                        <a:rPr lang="fa-IR" sz="1600" baseline="0" dirty="0" smtClean="0">
                          <a:cs typeface="B Titr" panose="00000700000000000000" pitchFamily="2" charset="-78"/>
                        </a:rPr>
                        <a:t> مراقبت ویژه</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fa-IR" sz="1600" dirty="0" smtClean="0">
                          <a:cs typeface="B Titr" panose="00000700000000000000" pitchFamily="2" charset="-78"/>
                        </a:rPr>
                        <a:t>به</a:t>
                      </a:r>
                      <a:r>
                        <a:rPr lang="fa-IR" sz="1600" baseline="0" dirty="0" smtClean="0">
                          <a:cs typeface="B Titr" panose="00000700000000000000" pitchFamily="2" charset="-78"/>
                        </a:rPr>
                        <a:t> تفکیک بیماری های نشان دار </a:t>
                      </a:r>
                      <a:endParaRPr lang="fa-IR" sz="1600" dirty="0">
                        <a:cs typeface="B Titr" panose="00000700000000000000" pitchFamily="2" charset="-7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6552414"/>
                  </a:ext>
                </a:extLst>
              </a:tr>
            </a:tbl>
          </a:graphicData>
        </a:graphic>
      </p:graphicFrame>
      <p:sp>
        <p:nvSpPr>
          <p:cNvPr id="6" name="Title 1"/>
          <p:cNvSpPr>
            <a:spLocks noGrp="1"/>
          </p:cNvSpPr>
          <p:nvPr>
            <p:ph type="title"/>
          </p:nvPr>
        </p:nvSpPr>
        <p:spPr/>
        <p:txBody>
          <a:bodyPr/>
          <a:lstStyle/>
          <a:p>
            <a:pPr algn="ctr"/>
            <a:r>
              <a:rPr lang="fa-IR" sz="2800" dirty="0">
                <a:ln w="3175" cmpd="sng">
                  <a:noFill/>
                </a:ln>
                <a:solidFill>
                  <a:prstClr val="black"/>
                </a:solidFill>
                <a:latin typeface="Corbel" panose="020B0503020204020204"/>
                <a:cs typeface="B Titr" panose="00000700000000000000" pitchFamily="2" charset="-78"/>
              </a:rPr>
              <a:t>شاخص های برنامه مادران در داشبورد </a:t>
            </a:r>
            <a:r>
              <a:rPr lang="fa-IR" sz="2800" dirty="0" smtClean="0">
                <a:ln w="3175" cmpd="sng">
                  <a:noFill/>
                </a:ln>
                <a:solidFill>
                  <a:prstClr val="black"/>
                </a:solidFill>
                <a:latin typeface="Corbel" panose="020B0503020204020204"/>
                <a:cs typeface="B Titr" panose="00000700000000000000" pitchFamily="2" charset="-78"/>
              </a:rPr>
              <a:t>مدیریتی</a:t>
            </a:r>
            <a:endParaRPr lang="fa-IR" sz="2800" dirty="0"/>
          </a:p>
        </p:txBody>
      </p:sp>
    </p:spTree>
    <p:extLst>
      <p:ext uri="{BB962C8B-B14F-4D97-AF65-F5344CB8AC3E}">
        <p14:creationId xmlns:p14="http://schemas.microsoft.com/office/powerpoint/2010/main" val="1327894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GB" altLang="en-US" dirty="0" smtClean="0"/>
              <a:t>Example Bullet Point Slide</a:t>
            </a:r>
            <a:endParaRPr lang="en-US" altLang="en-US" dirty="0" smtClean="0"/>
          </a:p>
        </p:txBody>
      </p:sp>
      <p:sp>
        <p:nvSpPr>
          <p:cNvPr id="5" name="Content Placeholder 2"/>
          <p:cNvSpPr>
            <a:spLocks noGrp="1"/>
          </p:cNvSpPr>
          <p:nvPr>
            <p:ph type="body" idx="1"/>
          </p:nvPr>
        </p:nvSpPr>
        <p:spPr>
          <a:xfrm>
            <a:off x="467544" y="2924944"/>
            <a:ext cx="8229600" cy="2629396"/>
          </a:xfrm>
        </p:spPr>
        <p:txBody>
          <a:bodyPr/>
          <a:lstStyle/>
          <a:p>
            <a:pPr marL="0" lvl="0" indent="0" algn="ctr">
              <a:buNone/>
            </a:pPr>
            <a:r>
              <a:rPr lang="fa-IR" sz="6000" dirty="0" smtClean="0">
                <a:cs typeface="B Titr" panose="00000700000000000000" pitchFamily="2" charset="-78"/>
              </a:rPr>
              <a:t>مراقبت پیش از بارداری</a:t>
            </a:r>
            <a:endParaRPr lang="fa-IR" sz="6000" dirty="0">
              <a:cs typeface="B Titr" panose="00000700000000000000" pitchFamily="2" charset="-78"/>
            </a:endParaRPr>
          </a:p>
          <a:p>
            <a:endParaRPr lang="fa-IR"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700" b="1" dirty="0">
                <a:ln w="3175" cmpd="sng">
                  <a:noFill/>
                </a:ln>
                <a:latin typeface="Corbel" panose="020B0503020204020204"/>
                <a:cs typeface="B Titr" panose="00000700000000000000" pitchFamily="2" charset="-78"/>
              </a:rPr>
              <a:t>نحوه محاسبه شاخص های مراقبت قبل از بارداری</a:t>
            </a:r>
            <a:endParaRPr lang="fa-IR" dirty="0"/>
          </a:p>
        </p:txBody>
      </p:sp>
      <p:sp>
        <p:nvSpPr>
          <p:cNvPr id="3" name="Content Placeholder 2"/>
          <p:cNvSpPr>
            <a:spLocks noGrp="1"/>
          </p:cNvSpPr>
          <p:nvPr>
            <p:ph idx="1"/>
          </p:nvPr>
        </p:nvSpPr>
        <p:spPr/>
        <p:txBody>
          <a:bodyPr/>
          <a:lstStyle/>
          <a:p>
            <a:pPr marL="214313" lvl="0" indent="-214313" algn="r" defTabSz="342900" rtl="1" eaLnBrk="1" fontAlgn="auto" hangingPunct="1">
              <a:spcAft>
                <a:spcPts val="450"/>
              </a:spcAft>
              <a:buClr>
                <a:schemeClr val="accent1">
                  <a:lumMod val="50000"/>
                </a:schemeClr>
              </a:buClr>
              <a:buSzPct val="145000"/>
              <a:buFont typeface="Arial"/>
              <a:buChar char="•"/>
            </a:pPr>
            <a:r>
              <a:rPr lang="fa-IR" sz="2000" b="1" dirty="0">
                <a:solidFill>
                  <a:schemeClr val="accent1">
                    <a:lumMod val="50000"/>
                  </a:schemeClr>
                </a:solidFill>
                <a:latin typeface="Corbel" panose="020B0503020204020204"/>
                <a:cs typeface="B Titr" panose="00000700000000000000" pitchFamily="2" charset="-78"/>
              </a:rPr>
              <a:t>مخرج</a:t>
            </a:r>
            <a:endParaRPr lang="en-US" sz="2000" dirty="0">
              <a:solidFill>
                <a:schemeClr val="accent1">
                  <a:lumMod val="50000"/>
                </a:schemeClr>
              </a:solidFill>
              <a:latin typeface="Corbel" panose="020B0503020204020204"/>
              <a:cs typeface="B Titr" panose="00000700000000000000" pitchFamily="2" charset="-78"/>
            </a:endParaRPr>
          </a:p>
          <a:p>
            <a:pPr marL="214313" lvl="0" indent="-214313" algn="r" defTabSz="342900" rtl="1" eaLnBrk="1" fontAlgn="auto" hangingPunct="1">
              <a:spcAft>
                <a:spcPts val="450"/>
              </a:spcAft>
              <a:buClr>
                <a:schemeClr val="accent1">
                  <a:lumMod val="50000"/>
                </a:schemeClr>
              </a:buClr>
              <a:buSzPct val="145000"/>
              <a:buFont typeface="Arial"/>
              <a:buChar char="•"/>
            </a:pPr>
            <a:r>
              <a:rPr lang="fa-IR" sz="2000" b="1" dirty="0">
                <a:solidFill>
                  <a:prstClr val="black"/>
                </a:solidFill>
                <a:latin typeface="Corbel" panose="020B0503020204020204"/>
                <a:cs typeface="B Titr" panose="00000700000000000000" pitchFamily="2" charset="-78"/>
              </a:rPr>
              <a:t>تعداد مادران زایمان کرده (ثبت زایمان)</a:t>
            </a:r>
          </a:p>
          <a:p>
            <a:pPr marL="0" lvl="0" indent="0" algn="r" defTabSz="342900" rtl="1" eaLnBrk="1" fontAlgn="auto" hangingPunct="1">
              <a:spcAft>
                <a:spcPts val="450"/>
              </a:spcAft>
              <a:buClr>
                <a:schemeClr val="accent1">
                  <a:lumMod val="50000"/>
                </a:schemeClr>
              </a:buClr>
              <a:buSzPct val="145000"/>
              <a:buNone/>
            </a:pPr>
            <a:endParaRPr lang="en-US" sz="2000" dirty="0">
              <a:solidFill>
                <a:prstClr val="black"/>
              </a:solidFill>
              <a:latin typeface="Corbel" panose="020B0503020204020204"/>
              <a:cs typeface="B Titr" panose="00000700000000000000" pitchFamily="2" charset="-78"/>
            </a:endParaRPr>
          </a:p>
          <a:p>
            <a:pPr marL="214313" lvl="0" indent="-214313" algn="r" defTabSz="342900" rtl="1" eaLnBrk="1" fontAlgn="auto" hangingPunct="1">
              <a:spcAft>
                <a:spcPts val="450"/>
              </a:spcAft>
              <a:buClr>
                <a:schemeClr val="accent1">
                  <a:lumMod val="50000"/>
                </a:schemeClr>
              </a:buClr>
              <a:buSzPct val="145000"/>
              <a:buFont typeface="Arial"/>
              <a:buChar char="•"/>
            </a:pPr>
            <a:r>
              <a:rPr lang="fa-IR" sz="2000" b="1" dirty="0">
                <a:solidFill>
                  <a:schemeClr val="accent1">
                    <a:lumMod val="50000"/>
                  </a:schemeClr>
                </a:solidFill>
                <a:latin typeface="Corbel" panose="020B0503020204020204"/>
                <a:cs typeface="B Titr" panose="00000700000000000000" pitchFamily="2" charset="-78"/>
              </a:rPr>
              <a:t>صورت</a:t>
            </a:r>
            <a:endParaRPr lang="en-US" sz="2000" dirty="0">
              <a:solidFill>
                <a:schemeClr val="accent1">
                  <a:lumMod val="50000"/>
                </a:schemeClr>
              </a:solidFill>
              <a:latin typeface="Corbel" panose="020B0503020204020204"/>
              <a:cs typeface="B Titr" panose="00000700000000000000" pitchFamily="2" charset="-78"/>
            </a:endParaRPr>
          </a:p>
          <a:p>
            <a:pPr marL="214313" lvl="0" indent="-214313" algn="justLow" defTabSz="342900" rtl="1" eaLnBrk="1" fontAlgn="auto" hangingPunct="1">
              <a:lnSpc>
                <a:spcPct val="170000"/>
              </a:lnSpc>
              <a:spcAft>
                <a:spcPts val="450"/>
              </a:spcAft>
              <a:buClr>
                <a:schemeClr val="accent1">
                  <a:lumMod val="50000"/>
                </a:schemeClr>
              </a:buClr>
              <a:buSzPct val="145000"/>
              <a:buFont typeface="Wingdings" panose="05000000000000000000" pitchFamily="2" charset="2"/>
              <a:buChar char="ü"/>
            </a:pPr>
            <a:r>
              <a:rPr lang="fa-IR" sz="2000" b="1" dirty="0">
                <a:solidFill>
                  <a:schemeClr val="accent1">
                    <a:lumMod val="50000"/>
                  </a:schemeClr>
                </a:solidFill>
                <a:latin typeface="Corbel" panose="020B0503020204020204"/>
                <a:cs typeface="B Titr" panose="00000700000000000000" pitchFamily="2" charset="-78"/>
              </a:rPr>
              <a:t> پوشش مراقبت ناقص پیش از بارداری </a:t>
            </a:r>
            <a:r>
              <a:rPr lang="fa-IR" sz="2000" b="1" dirty="0">
                <a:solidFill>
                  <a:prstClr val="black"/>
                </a:solidFill>
                <a:latin typeface="Corbel" panose="020B0503020204020204"/>
                <a:cs typeface="B Titr" panose="00000700000000000000" pitchFamily="2" charset="-78"/>
              </a:rPr>
              <a:t>دریافت کنندگان خدمت کد 6451 یا 7956 در فاصله زمانی حداکثر یکسال از تاریخ </a:t>
            </a:r>
            <a:r>
              <a:rPr lang="en-US" sz="2000" b="1" dirty="0">
                <a:solidFill>
                  <a:prstClr val="black"/>
                </a:solidFill>
                <a:latin typeface="Corbel" panose="020B0503020204020204"/>
                <a:cs typeface="B Titr" panose="00000700000000000000" pitchFamily="2" charset="-78"/>
              </a:rPr>
              <a:t>LMP </a:t>
            </a:r>
            <a:r>
              <a:rPr lang="fa-IR" sz="2000" b="1" dirty="0">
                <a:solidFill>
                  <a:prstClr val="black"/>
                </a:solidFill>
                <a:latin typeface="Corbel" panose="020B0503020204020204"/>
                <a:cs typeface="B Titr" panose="00000700000000000000" pitchFamily="2" charset="-78"/>
              </a:rPr>
              <a:t> براساس ثبت بارداری</a:t>
            </a:r>
          </a:p>
          <a:p>
            <a:pPr marL="214313" lvl="0" indent="-214313" algn="justLow" defTabSz="342900" rtl="1" eaLnBrk="1" fontAlgn="auto" hangingPunct="1">
              <a:lnSpc>
                <a:spcPct val="170000"/>
              </a:lnSpc>
              <a:spcAft>
                <a:spcPts val="450"/>
              </a:spcAft>
              <a:buClr>
                <a:schemeClr val="accent1">
                  <a:lumMod val="50000"/>
                </a:schemeClr>
              </a:buClr>
              <a:buSzPct val="145000"/>
              <a:buFont typeface="Wingdings" panose="05000000000000000000" pitchFamily="2" charset="2"/>
              <a:buChar char="ü"/>
            </a:pPr>
            <a:r>
              <a:rPr lang="fa-IR" sz="2000" b="1" dirty="0">
                <a:solidFill>
                  <a:schemeClr val="accent1">
                    <a:lumMod val="50000"/>
                  </a:schemeClr>
                </a:solidFill>
                <a:latin typeface="Corbel" panose="020B0503020204020204"/>
                <a:cs typeface="B Titr" panose="00000700000000000000" pitchFamily="2" charset="-78"/>
              </a:rPr>
              <a:t>پوشش مراقبت کامل پیش از بارداری </a:t>
            </a:r>
            <a:r>
              <a:rPr lang="fa-IR" sz="2000" b="1" dirty="0">
                <a:solidFill>
                  <a:prstClr val="black"/>
                </a:solidFill>
                <a:latin typeface="Corbel" panose="020B0503020204020204"/>
                <a:cs typeface="B Titr" panose="00000700000000000000" pitchFamily="2" charset="-78"/>
              </a:rPr>
              <a:t>دریافت کنندگان خدمت کد(6451 و7956  و6756) در فاصله زمانی حداکثر یکسال از تاریخ </a:t>
            </a:r>
            <a:r>
              <a:rPr lang="en-US" sz="2000" b="1" dirty="0">
                <a:solidFill>
                  <a:prstClr val="black"/>
                </a:solidFill>
                <a:latin typeface="Corbel" panose="020B0503020204020204"/>
                <a:cs typeface="B Titr" panose="00000700000000000000" pitchFamily="2" charset="-78"/>
              </a:rPr>
              <a:t>LMP </a:t>
            </a:r>
            <a:r>
              <a:rPr lang="fa-IR" sz="2000" b="1" dirty="0">
                <a:solidFill>
                  <a:prstClr val="black"/>
                </a:solidFill>
                <a:latin typeface="Corbel" panose="020B0503020204020204"/>
                <a:cs typeface="B Titr" panose="00000700000000000000" pitchFamily="2" charset="-78"/>
              </a:rPr>
              <a:t> براساس ثبت بارداری </a:t>
            </a:r>
          </a:p>
          <a:p>
            <a:pPr>
              <a:buClr>
                <a:schemeClr val="accent1">
                  <a:lumMod val="50000"/>
                </a:schemeClr>
              </a:buClr>
            </a:pPr>
            <a:endParaRPr lang="fa-IR" sz="2000" dirty="0">
              <a:cs typeface="B Titr" panose="00000700000000000000" pitchFamily="2" charset="-78"/>
            </a:endParaRPr>
          </a:p>
        </p:txBody>
      </p:sp>
    </p:spTree>
    <p:extLst>
      <p:ext uri="{BB962C8B-B14F-4D97-AF65-F5344CB8AC3E}">
        <p14:creationId xmlns:p14="http://schemas.microsoft.com/office/powerpoint/2010/main" val="17242472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0285736"/>
              </p:ext>
            </p:extLst>
          </p:nvPr>
        </p:nvGraphicFramePr>
        <p:xfrm>
          <a:off x="107504" y="1628800"/>
          <a:ext cx="8928992" cy="45365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865906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611560" y="2924945"/>
            <a:ext cx="8229600" cy="1800200"/>
          </a:xfrm>
        </p:spPr>
        <p:txBody>
          <a:bodyPr/>
          <a:lstStyle/>
          <a:p>
            <a:pPr marL="0" lvl="0" indent="0" algn="ctr">
              <a:buNone/>
            </a:pPr>
            <a:r>
              <a:rPr lang="fa-IR" sz="6000" dirty="0" smtClean="0">
                <a:cs typeface="B Titr" panose="00000700000000000000" pitchFamily="2" charset="-78"/>
              </a:rPr>
              <a:t>مراقبت دوران بارداری</a:t>
            </a:r>
            <a:endParaRPr lang="fa-IR" sz="6000" dirty="0">
              <a:cs typeface="B Titr" panose="00000700000000000000" pitchFamily="2" charset="-78"/>
            </a:endParaRPr>
          </a:p>
          <a:p>
            <a:endParaRPr lang="fa-IR" dirty="0"/>
          </a:p>
        </p:txBody>
      </p:sp>
    </p:spTree>
    <p:extLst>
      <p:ext uri="{BB962C8B-B14F-4D97-AF65-F5344CB8AC3E}">
        <p14:creationId xmlns:p14="http://schemas.microsoft.com/office/powerpoint/2010/main" val="129884394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4" name="Content Placeholder 3"/>
          <p:cNvPicPr>
            <a:picLocks noChangeAspect="1"/>
          </p:cNvPicPr>
          <p:nvPr/>
        </p:nvPicPr>
        <p:blipFill rotWithShape="1">
          <a:blip r:embed="rId2"/>
          <a:srcRect l="7938" t="7562" r="7696" b="4073"/>
          <a:stretch/>
        </p:blipFill>
        <p:spPr>
          <a:xfrm>
            <a:off x="539552" y="1484784"/>
            <a:ext cx="8216062" cy="4427720"/>
          </a:xfrm>
          <a:prstGeom prst="rect">
            <a:avLst/>
          </a:prstGeom>
        </p:spPr>
      </p:pic>
    </p:spTree>
    <p:extLst>
      <p:ext uri="{BB962C8B-B14F-4D97-AF65-F5344CB8AC3E}">
        <p14:creationId xmlns:p14="http://schemas.microsoft.com/office/powerpoint/2010/main" val="1812023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202342736"/>
              </p:ext>
            </p:extLst>
          </p:nvPr>
        </p:nvGraphicFramePr>
        <p:xfrm>
          <a:off x="250824" y="1600200"/>
          <a:ext cx="8641655" cy="45651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952581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58884740"/>
              </p:ext>
            </p:extLst>
          </p:nvPr>
        </p:nvGraphicFramePr>
        <p:xfrm>
          <a:off x="179512" y="1600200"/>
          <a:ext cx="8712968" cy="46371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647796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a:xfrm>
            <a:off x="107504" y="1700808"/>
            <a:ext cx="8785671" cy="4525963"/>
          </a:xfrm>
        </p:spPr>
        <p:txBody>
          <a:bodyPr/>
          <a:lstStyle/>
          <a:p>
            <a:pPr marL="0" indent="0" algn="just" rtl="1">
              <a:lnSpc>
                <a:spcPct val="150000"/>
              </a:lnSpc>
              <a:buNone/>
            </a:pPr>
            <a:r>
              <a:rPr lang="fa-IR" sz="2400" dirty="0">
                <a:ln w="3175" cmpd="sng">
                  <a:noFill/>
                </a:ln>
                <a:solidFill>
                  <a:srgbClr val="C00000"/>
                </a:solidFill>
                <a:latin typeface="Corbel" panose="020B0503020204020204"/>
                <a:ea typeface="+mj-ea"/>
                <a:cs typeface="B Titr" panose="00000700000000000000" pitchFamily="2" charset="-78"/>
              </a:rPr>
              <a:t>وضعیت دریافت مراقبت </a:t>
            </a:r>
            <a:r>
              <a:rPr lang="fa-IR" sz="2400" dirty="0" smtClean="0">
                <a:ln w="3175" cmpd="sng">
                  <a:noFill/>
                </a:ln>
                <a:solidFill>
                  <a:srgbClr val="C00000"/>
                </a:solidFill>
                <a:latin typeface="Corbel" panose="020B0503020204020204"/>
                <a:ea typeface="+mj-ea"/>
                <a:cs typeface="B Titr" panose="00000700000000000000" pitchFamily="2" charset="-78"/>
              </a:rPr>
              <a:t>بارداری</a:t>
            </a:r>
            <a:r>
              <a:rPr lang="fa-IR" sz="2400" dirty="0" smtClean="0">
                <a:ln w="3175" cmpd="sng">
                  <a:noFill/>
                </a:ln>
                <a:solidFill>
                  <a:prstClr val="black"/>
                </a:solidFill>
                <a:latin typeface="Corbel" panose="020B0503020204020204"/>
                <a:ea typeface="+mj-ea"/>
                <a:cs typeface="B Titr" panose="00000700000000000000" pitchFamily="2" charset="-78"/>
              </a:rPr>
              <a:t> </a:t>
            </a:r>
          </a:p>
          <a:p>
            <a:pPr marL="0" indent="0" algn="just" rtl="1">
              <a:lnSpc>
                <a:spcPct val="150000"/>
              </a:lnSpc>
              <a:buNone/>
            </a:pPr>
            <a:r>
              <a:rPr lang="fa-IR" sz="2400" dirty="0" smtClean="0">
                <a:ln w="3175" cmpd="sng">
                  <a:noFill/>
                </a:ln>
                <a:solidFill>
                  <a:prstClr val="black"/>
                </a:solidFill>
                <a:latin typeface="Corbel" panose="020B0503020204020204"/>
                <a:ea typeface="+mj-ea"/>
                <a:cs typeface="B Titr" panose="00000700000000000000" pitchFamily="2" charset="-78"/>
              </a:rPr>
              <a:t>در </a:t>
            </a:r>
            <a:r>
              <a:rPr lang="fa-IR" sz="2400" dirty="0">
                <a:ln w="3175" cmpd="sng">
                  <a:noFill/>
                </a:ln>
                <a:solidFill>
                  <a:prstClr val="black"/>
                </a:solidFill>
                <a:latin typeface="Corbel" panose="020B0503020204020204"/>
                <a:ea typeface="+mj-ea"/>
                <a:cs typeface="B Titr" panose="00000700000000000000" pitchFamily="2" charset="-78"/>
              </a:rPr>
              <a:t>موارد ثبت زایمان شده ای بررسی می شود که حداقل یک مراقبت پس از زایمان دریافت کرده باشند، یعنی مخرج کسر پوشش کامل پس از زایمان</a:t>
            </a:r>
            <a:br>
              <a:rPr lang="fa-IR" sz="2400" dirty="0">
                <a:ln w="3175" cmpd="sng">
                  <a:noFill/>
                </a:ln>
                <a:solidFill>
                  <a:prstClr val="black"/>
                </a:solidFill>
                <a:latin typeface="Corbel" panose="020B0503020204020204"/>
                <a:ea typeface="+mj-ea"/>
                <a:cs typeface="B Titr" panose="00000700000000000000" pitchFamily="2" charset="-78"/>
              </a:rPr>
            </a:br>
            <a:r>
              <a:rPr lang="fa-IR" sz="2400" dirty="0">
                <a:ln w="3175" cmpd="sng">
                  <a:noFill/>
                </a:ln>
                <a:solidFill>
                  <a:prstClr val="black"/>
                </a:solidFill>
                <a:latin typeface="Corbel" panose="020B0503020204020204"/>
                <a:ea typeface="+mj-ea"/>
                <a:cs typeface="B Titr" panose="00000700000000000000" pitchFamily="2" charset="-78"/>
              </a:rPr>
              <a:t> </a:t>
            </a:r>
            <a:r>
              <a:rPr lang="fa-IR" sz="2400" dirty="0">
                <a:ln w="3175" cmpd="sng">
                  <a:noFill/>
                </a:ln>
                <a:solidFill>
                  <a:schemeClr val="accent1">
                    <a:lumMod val="50000"/>
                  </a:schemeClr>
                </a:solidFill>
                <a:latin typeface="Corbel" panose="020B0503020204020204"/>
                <a:ea typeface="+mj-ea"/>
                <a:cs typeface="B Titr" panose="00000700000000000000" pitchFamily="2" charset="-78"/>
              </a:rPr>
              <a:t>5 ستون اول </a:t>
            </a:r>
            <a:r>
              <a:rPr lang="fa-IR" sz="2400" dirty="0">
                <a:ln w="3175" cmpd="sng">
                  <a:noFill/>
                </a:ln>
                <a:solidFill>
                  <a:prstClr val="black"/>
                </a:solidFill>
                <a:latin typeface="Corbel" panose="020B0503020204020204"/>
                <a:ea typeface="+mj-ea"/>
                <a:cs typeface="B Titr" panose="00000700000000000000" pitchFamily="2" charset="-78"/>
              </a:rPr>
              <a:t>موارد دریافت مراقبت کامل به تفکیک سن ختم بارداری </a:t>
            </a:r>
            <a:endParaRPr lang="fa-IR" sz="2400" dirty="0" smtClean="0">
              <a:ln w="3175" cmpd="sng">
                <a:noFill/>
              </a:ln>
              <a:solidFill>
                <a:prstClr val="black"/>
              </a:solidFill>
              <a:latin typeface="Corbel" panose="020B0503020204020204"/>
              <a:ea typeface="+mj-ea"/>
              <a:cs typeface="B Titr" panose="00000700000000000000" pitchFamily="2" charset="-78"/>
            </a:endParaRPr>
          </a:p>
          <a:p>
            <a:pPr marL="0" indent="0" algn="just" rtl="1">
              <a:lnSpc>
                <a:spcPct val="150000"/>
              </a:lnSpc>
              <a:buNone/>
            </a:pPr>
            <a:r>
              <a:rPr lang="fa-IR" sz="2400" dirty="0" smtClean="0">
                <a:ln w="3175" cmpd="sng">
                  <a:noFill/>
                </a:ln>
                <a:solidFill>
                  <a:schemeClr val="accent1">
                    <a:lumMod val="50000"/>
                  </a:schemeClr>
                </a:solidFill>
                <a:latin typeface="Corbel" panose="020B0503020204020204"/>
                <a:ea typeface="+mj-ea"/>
                <a:cs typeface="B Titr" panose="00000700000000000000" pitchFamily="2" charset="-78"/>
              </a:rPr>
              <a:t>ستون </a:t>
            </a:r>
            <a:r>
              <a:rPr lang="fa-IR" sz="2400" dirty="0">
                <a:ln w="3175" cmpd="sng">
                  <a:noFill/>
                </a:ln>
                <a:solidFill>
                  <a:schemeClr val="accent1">
                    <a:lumMod val="50000"/>
                  </a:schemeClr>
                </a:solidFill>
                <a:latin typeface="Corbel" panose="020B0503020204020204"/>
                <a:ea typeface="+mj-ea"/>
                <a:cs typeface="B Titr" panose="00000700000000000000" pitchFamily="2" charset="-78"/>
              </a:rPr>
              <a:t>ششم </a:t>
            </a:r>
            <a:r>
              <a:rPr lang="fa-IR" sz="2400" dirty="0">
                <a:ln w="3175" cmpd="sng">
                  <a:noFill/>
                </a:ln>
                <a:solidFill>
                  <a:prstClr val="black"/>
                </a:solidFill>
                <a:latin typeface="Corbel" panose="020B0503020204020204"/>
                <a:ea typeface="+mj-ea"/>
                <a:cs typeface="B Titr" panose="00000700000000000000" pitchFamily="2" charset="-78"/>
              </a:rPr>
              <a:t>موارد دریافت مراقبت ناقص </a:t>
            </a:r>
            <a:r>
              <a:rPr lang="fa-IR" sz="2400" dirty="0" smtClean="0">
                <a:ln w="3175" cmpd="sng">
                  <a:noFill/>
                </a:ln>
                <a:solidFill>
                  <a:prstClr val="black"/>
                </a:solidFill>
                <a:latin typeface="Corbel" panose="020B0503020204020204"/>
                <a:ea typeface="+mj-ea"/>
                <a:cs typeface="B Titr" panose="00000700000000000000" pitchFamily="2" charset="-78"/>
              </a:rPr>
              <a:t>بارداری</a:t>
            </a:r>
          </a:p>
          <a:p>
            <a:pPr marL="0" indent="0" algn="just" rtl="1">
              <a:lnSpc>
                <a:spcPct val="150000"/>
              </a:lnSpc>
              <a:buNone/>
            </a:pPr>
            <a:r>
              <a:rPr lang="fa-IR" sz="2400" dirty="0" smtClean="0">
                <a:ln w="3175" cmpd="sng">
                  <a:noFill/>
                </a:ln>
                <a:solidFill>
                  <a:prstClr val="black"/>
                </a:solidFill>
                <a:latin typeface="Corbel" panose="020B0503020204020204"/>
                <a:ea typeface="+mj-ea"/>
                <a:cs typeface="B Titr" panose="00000700000000000000" pitchFamily="2" charset="-78"/>
              </a:rPr>
              <a:t> </a:t>
            </a:r>
            <a:r>
              <a:rPr lang="fa-IR" sz="2400" dirty="0">
                <a:ln w="3175" cmpd="sng">
                  <a:noFill/>
                </a:ln>
                <a:solidFill>
                  <a:schemeClr val="accent1">
                    <a:lumMod val="50000"/>
                  </a:schemeClr>
                </a:solidFill>
                <a:latin typeface="Corbel" panose="020B0503020204020204"/>
                <a:ea typeface="+mj-ea"/>
                <a:cs typeface="B Titr" panose="00000700000000000000" pitchFamily="2" charset="-78"/>
              </a:rPr>
              <a:t>ستون هفتم </a:t>
            </a:r>
            <a:r>
              <a:rPr lang="fa-IR" sz="2400" dirty="0">
                <a:ln w="3175" cmpd="sng">
                  <a:noFill/>
                </a:ln>
                <a:solidFill>
                  <a:prstClr val="black"/>
                </a:solidFill>
                <a:latin typeface="Corbel" panose="020B0503020204020204"/>
                <a:ea typeface="+mj-ea"/>
                <a:cs typeface="B Titr" panose="00000700000000000000" pitchFamily="2" charset="-78"/>
              </a:rPr>
              <a:t>موارد ثبت زایمان شده ای که اصلا مراقبت بارداری دریافت نکرده اند و </a:t>
            </a:r>
            <a:r>
              <a:rPr lang="fa-IR" sz="2400" dirty="0">
                <a:ln w="3175" cmpd="sng">
                  <a:noFill/>
                </a:ln>
                <a:solidFill>
                  <a:schemeClr val="accent1">
                    <a:lumMod val="50000"/>
                  </a:schemeClr>
                </a:solidFill>
                <a:latin typeface="Corbel" panose="020B0503020204020204"/>
                <a:ea typeface="+mj-ea"/>
                <a:cs typeface="B Titr" panose="00000700000000000000" pitchFamily="2" charset="-78"/>
              </a:rPr>
              <a:t>ستون هشتم </a:t>
            </a:r>
            <a:r>
              <a:rPr lang="fa-IR" sz="2400" dirty="0">
                <a:ln w="3175" cmpd="sng">
                  <a:noFill/>
                </a:ln>
                <a:solidFill>
                  <a:prstClr val="black"/>
                </a:solidFill>
                <a:latin typeface="Corbel" panose="020B0503020204020204"/>
                <a:ea typeface="+mj-ea"/>
                <a:cs typeface="B Titr" panose="00000700000000000000" pitchFamily="2" charset="-78"/>
              </a:rPr>
              <a:t>کل موارد ثبت زایمان شده</a:t>
            </a:r>
            <a:endParaRPr lang="fa-IR" dirty="0">
              <a:cs typeface="B Titr" panose="00000700000000000000" pitchFamily="2" charset="-78"/>
            </a:endParaRPr>
          </a:p>
        </p:txBody>
      </p:sp>
    </p:spTree>
    <p:extLst>
      <p:ext uri="{BB962C8B-B14F-4D97-AF65-F5344CB8AC3E}">
        <p14:creationId xmlns:p14="http://schemas.microsoft.com/office/powerpoint/2010/main" val="17195011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47664" y="1988840"/>
            <a:ext cx="6090830" cy="2808312"/>
          </a:xfrm>
          <a:prstGeom prst="rect">
            <a:avLst/>
          </a:prstGeom>
          <a:effectLst/>
        </p:spPr>
        <p:txBody>
          <a:bodyPr vert="horz" lIns="91440" tIns="45720" rIns="91440" bIns="45720" rtlCol="0" anchor="b">
            <a:normAutofit lnSpcReduction="100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6000" b="0" i="0" u="none" strike="noStrike" kern="1200" cap="none" spc="0" normalizeH="0" baseline="0" noProof="0" dirty="0" smtClean="0">
                <a:ln w="3175" cmpd="sng">
                  <a:noFill/>
                </a:ln>
                <a:solidFill>
                  <a:sysClr val="windowText" lastClr="000000"/>
                </a:solidFill>
                <a:effectLst/>
                <a:uLnTx/>
                <a:uFillTx/>
                <a:latin typeface="Corbel" panose="020B0503020204020204"/>
                <a:ea typeface="+mj-ea"/>
                <a:cs typeface="B Titr" panose="00000700000000000000" pitchFamily="2" charset="-78"/>
              </a:rPr>
              <a:t>آمار و شاخص های</a:t>
            </a:r>
            <a:br>
              <a:rPr kumimoji="0" lang="fa-IR" sz="6000" b="0" i="0" u="none" strike="noStrike" kern="1200" cap="none" spc="0" normalizeH="0" baseline="0" noProof="0" dirty="0" smtClean="0">
                <a:ln w="3175" cmpd="sng">
                  <a:noFill/>
                </a:ln>
                <a:solidFill>
                  <a:sysClr val="windowText" lastClr="000000"/>
                </a:solidFill>
                <a:effectLst/>
                <a:uLnTx/>
                <a:uFillTx/>
                <a:latin typeface="Corbel" panose="020B0503020204020204"/>
                <a:ea typeface="+mj-ea"/>
                <a:cs typeface="B Titr" panose="00000700000000000000" pitchFamily="2" charset="-78"/>
              </a:rPr>
            </a:br>
            <a:r>
              <a:rPr kumimoji="0" lang="fa-IR" sz="6000" b="0" i="0" u="none" strike="noStrike" kern="1200" cap="none" spc="0" normalizeH="0" baseline="0" noProof="0" dirty="0" smtClean="0">
                <a:ln w="3175" cmpd="sng">
                  <a:noFill/>
                </a:ln>
                <a:solidFill>
                  <a:schemeClr val="accent1">
                    <a:lumMod val="75000"/>
                  </a:schemeClr>
                </a:solidFill>
                <a:effectLst/>
                <a:uLnTx/>
                <a:uFillTx/>
                <a:latin typeface="Corbel" panose="020B0503020204020204"/>
                <a:ea typeface="+mj-ea"/>
                <a:cs typeface="B Titr" panose="00000700000000000000" pitchFamily="2" charset="-78"/>
              </a:rPr>
              <a:t>برنامه سلامت مادران</a:t>
            </a:r>
            <a:endParaRPr kumimoji="0" lang="en-US" sz="6000" b="0" i="0" u="none" strike="noStrike" kern="1200" cap="none" spc="0" normalizeH="0" baseline="0" noProof="0" dirty="0">
              <a:ln w="3175" cmpd="sng">
                <a:noFill/>
              </a:ln>
              <a:solidFill>
                <a:schemeClr val="accent1">
                  <a:lumMod val="75000"/>
                </a:schemeClr>
              </a:solidFill>
              <a:effectLst/>
              <a:uLnTx/>
              <a:uFillTx/>
              <a:latin typeface="Corbel" panose="020B0503020204020204"/>
              <a:ea typeface="+mj-ea"/>
              <a:cs typeface="B Titr" panose="00000700000000000000" pitchFamily="2" charset="-78"/>
            </a:endParaRPr>
          </a:p>
        </p:txBody>
      </p:sp>
    </p:spTree>
    <p:extLst>
      <p:ext uri="{BB962C8B-B14F-4D97-AF65-F5344CB8AC3E}">
        <p14:creationId xmlns:p14="http://schemas.microsoft.com/office/powerpoint/2010/main" val="16150438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9634" y="950768"/>
            <a:ext cx="8756939" cy="4722669"/>
          </a:xfrm>
          <a:prstGeom prst="rect">
            <a:avLst/>
          </a:prstGeom>
        </p:spPr>
      </p:pic>
    </p:spTree>
    <p:extLst>
      <p:ext uri="{BB962C8B-B14F-4D97-AF65-F5344CB8AC3E}">
        <p14:creationId xmlns:p14="http://schemas.microsoft.com/office/powerpoint/2010/main" val="1080745145"/>
      </p:ext>
    </p:extLst>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60648"/>
            <a:ext cx="6842125" cy="922337"/>
          </a:xfrm>
        </p:spPr>
        <p:txBody>
          <a:bodyPr/>
          <a:lstStyle/>
          <a:p>
            <a:endParaRPr lang="fa-IR"/>
          </a:p>
        </p:txBody>
      </p:sp>
      <p:sp>
        <p:nvSpPr>
          <p:cNvPr id="3" name="Content Placeholder 2"/>
          <p:cNvSpPr>
            <a:spLocks noGrp="1"/>
          </p:cNvSpPr>
          <p:nvPr>
            <p:ph idx="1"/>
          </p:nvPr>
        </p:nvSpPr>
        <p:spPr>
          <a:xfrm>
            <a:off x="611560" y="3140968"/>
            <a:ext cx="8229600" cy="2016224"/>
          </a:xfrm>
        </p:spPr>
        <p:txBody>
          <a:bodyPr/>
          <a:lstStyle/>
          <a:p>
            <a:pPr marL="0" indent="0" algn="ctr">
              <a:buNone/>
            </a:pPr>
            <a:r>
              <a:rPr lang="fa-IR" sz="6000" dirty="0" smtClean="0">
                <a:solidFill>
                  <a:srgbClr val="C00000"/>
                </a:solidFill>
                <a:cs typeface="B Titr" panose="00000700000000000000" pitchFamily="2" charset="-78"/>
              </a:rPr>
              <a:t> </a:t>
            </a:r>
            <a:r>
              <a:rPr lang="fa-IR" sz="6000" dirty="0" smtClean="0">
                <a:cs typeface="B Titr" panose="00000700000000000000" pitchFamily="2" charset="-78"/>
              </a:rPr>
              <a:t>پس از زایمان</a:t>
            </a:r>
            <a:endParaRPr lang="fa-IR" sz="6000" dirty="0">
              <a:cs typeface="B Titr" panose="00000700000000000000" pitchFamily="2" charset="-78"/>
            </a:endParaRPr>
          </a:p>
        </p:txBody>
      </p:sp>
    </p:spTree>
    <p:extLst>
      <p:ext uri="{BB962C8B-B14F-4D97-AF65-F5344CB8AC3E}">
        <p14:creationId xmlns:p14="http://schemas.microsoft.com/office/powerpoint/2010/main" val="36914469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marL="0" indent="0">
              <a:buNone/>
            </a:pPr>
            <a:endParaRPr lang="fa-IR" dirty="0"/>
          </a:p>
        </p:txBody>
      </p:sp>
      <p:pic>
        <p:nvPicPr>
          <p:cNvPr id="4" name="Content Placeholder 3"/>
          <p:cNvPicPr>
            <a:picLocks noChangeAspect="1"/>
          </p:cNvPicPr>
          <p:nvPr/>
        </p:nvPicPr>
        <p:blipFill rotWithShape="1">
          <a:blip r:embed="rId2"/>
          <a:srcRect l="9005" t="31423" r="8510" b="41502"/>
          <a:stretch/>
        </p:blipFill>
        <p:spPr>
          <a:xfrm>
            <a:off x="35169" y="2564904"/>
            <a:ext cx="8564314" cy="1772038"/>
          </a:xfrm>
          <a:prstGeom prst="rect">
            <a:avLst/>
          </a:prstGeom>
        </p:spPr>
      </p:pic>
    </p:spTree>
    <p:extLst>
      <p:ext uri="{BB962C8B-B14F-4D97-AF65-F5344CB8AC3E}">
        <p14:creationId xmlns:p14="http://schemas.microsoft.com/office/powerpoint/2010/main" val="8676303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29526571"/>
              </p:ext>
            </p:extLst>
          </p:nvPr>
        </p:nvGraphicFramePr>
        <p:xfrm>
          <a:off x="250824" y="1600200"/>
          <a:ext cx="8641655" cy="456510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795298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47664" y="1988840"/>
            <a:ext cx="6090830" cy="2808312"/>
          </a:xfrm>
          <a:prstGeom prst="rect">
            <a:avLst/>
          </a:prstGeom>
          <a:effectLst/>
        </p:spPr>
        <p:txBody>
          <a:bodyPr vert="horz" lIns="91440" tIns="45720" rIns="91440" bIns="45720" rtlCol="0" anchor="b">
            <a:normAutofit lnSpcReduction="10000"/>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6000" b="0" i="0" u="none" strike="noStrike" kern="1200" cap="none" spc="0" normalizeH="0" baseline="0" noProof="0" dirty="0" smtClean="0">
                <a:ln w="3175" cmpd="sng">
                  <a:noFill/>
                </a:ln>
                <a:solidFill>
                  <a:sysClr val="windowText" lastClr="000000"/>
                </a:solidFill>
                <a:effectLst/>
                <a:uLnTx/>
                <a:uFillTx/>
                <a:latin typeface="Corbel" panose="020B0503020204020204"/>
                <a:ea typeface="+mj-ea"/>
                <a:cs typeface="B Titr" panose="00000700000000000000" pitchFamily="2" charset="-78"/>
              </a:rPr>
              <a:t>پایش و ارزشیابی</a:t>
            </a:r>
            <a:br>
              <a:rPr kumimoji="0" lang="fa-IR" sz="6000" b="0" i="0" u="none" strike="noStrike" kern="1200" cap="none" spc="0" normalizeH="0" baseline="0" noProof="0" dirty="0" smtClean="0">
                <a:ln w="3175" cmpd="sng">
                  <a:noFill/>
                </a:ln>
                <a:solidFill>
                  <a:sysClr val="windowText" lastClr="000000"/>
                </a:solidFill>
                <a:effectLst/>
                <a:uLnTx/>
                <a:uFillTx/>
                <a:latin typeface="Corbel" panose="020B0503020204020204"/>
                <a:ea typeface="+mj-ea"/>
                <a:cs typeface="B Titr" panose="00000700000000000000" pitchFamily="2" charset="-78"/>
              </a:rPr>
            </a:br>
            <a:r>
              <a:rPr kumimoji="0" lang="fa-IR" sz="6000" b="0" i="0" u="none" strike="noStrike" kern="1200" cap="none" spc="0" normalizeH="0" baseline="0" noProof="0" dirty="0" smtClean="0">
                <a:ln w="3175" cmpd="sng">
                  <a:noFill/>
                </a:ln>
                <a:solidFill>
                  <a:srgbClr val="A5C445">
                    <a:lumMod val="75000"/>
                  </a:srgbClr>
                </a:solidFill>
                <a:effectLst/>
                <a:uLnTx/>
                <a:uFillTx/>
                <a:latin typeface="Corbel" panose="020B0503020204020204"/>
                <a:ea typeface="+mj-ea"/>
                <a:cs typeface="B Titr" panose="00000700000000000000" pitchFamily="2" charset="-78"/>
              </a:rPr>
              <a:t>برنامه سلامت مادران</a:t>
            </a:r>
            <a:endParaRPr kumimoji="0" lang="en-US" sz="6000" b="0" i="0" u="none" strike="noStrike" kern="1200" cap="none" spc="0" normalizeH="0" baseline="0" noProof="0" dirty="0">
              <a:ln w="3175" cmpd="sng">
                <a:noFill/>
              </a:ln>
              <a:solidFill>
                <a:srgbClr val="A5C445">
                  <a:lumMod val="75000"/>
                </a:srgbClr>
              </a:solidFill>
              <a:effectLst/>
              <a:uLnTx/>
              <a:uFillTx/>
              <a:latin typeface="Corbel" panose="020B0503020204020204"/>
              <a:ea typeface="+mj-ea"/>
              <a:cs typeface="B Titr" panose="00000700000000000000" pitchFamily="2" charset="-78"/>
            </a:endParaRPr>
          </a:p>
        </p:txBody>
      </p:sp>
    </p:spTree>
    <p:extLst>
      <p:ext uri="{BB962C8B-B14F-4D97-AF65-F5344CB8AC3E}">
        <p14:creationId xmlns:p14="http://schemas.microsoft.com/office/powerpoint/2010/main" val="225141406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5" y="260648"/>
            <a:ext cx="6842125" cy="922337"/>
          </a:xfrm>
        </p:spPr>
        <p:txBody>
          <a:bodyPr/>
          <a:lstStyle/>
          <a:p>
            <a:pPr algn="ctr"/>
            <a:r>
              <a:rPr lang="fa-IR" sz="2200" dirty="0">
                <a:solidFill>
                  <a:srgbClr val="C00000"/>
                </a:solidFill>
                <a:cs typeface="B Titr" panose="00000700000000000000" pitchFamily="2" charset="-78"/>
              </a:rPr>
              <a:t>نرم افزار پایش</a:t>
            </a:r>
          </a:p>
        </p:txBody>
      </p:sp>
      <p:pic>
        <p:nvPicPr>
          <p:cNvPr id="8" name="Content Placeholder 7"/>
          <p:cNvPicPr>
            <a:picLocks noGrp="1" noChangeAspect="1"/>
          </p:cNvPicPr>
          <p:nvPr>
            <p:ph idx="1"/>
          </p:nvPr>
        </p:nvPicPr>
        <p:blipFill>
          <a:blip r:embed="rId2"/>
          <a:stretch>
            <a:fillRect/>
          </a:stretch>
        </p:blipFill>
        <p:spPr>
          <a:xfrm>
            <a:off x="467545" y="1485352"/>
            <a:ext cx="8568952" cy="5227061"/>
          </a:xfrm>
          <a:prstGeom prst="rect">
            <a:avLst/>
          </a:prstGeom>
        </p:spPr>
      </p:pic>
    </p:spTree>
    <p:extLst>
      <p:ext uri="{BB962C8B-B14F-4D97-AF65-F5344CB8AC3E}">
        <p14:creationId xmlns:p14="http://schemas.microsoft.com/office/powerpoint/2010/main" val="29322992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sz="2200" dirty="0">
                <a:solidFill>
                  <a:srgbClr val="C00000"/>
                </a:solidFill>
                <a:cs typeface="B Titr" panose="00000700000000000000" pitchFamily="2" charset="-78"/>
              </a:rPr>
              <a:t>نرم افزار پایش</a:t>
            </a:r>
          </a:p>
        </p:txBody>
      </p:sp>
      <p:pic>
        <p:nvPicPr>
          <p:cNvPr id="6" name="Content Placeholder 5"/>
          <p:cNvPicPr>
            <a:picLocks noGrp="1" noChangeAspect="1"/>
          </p:cNvPicPr>
          <p:nvPr>
            <p:ph idx="1"/>
          </p:nvPr>
        </p:nvPicPr>
        <p:blipFill>
          <a:blip r:embed="rId2"/>
          <a:stretch>
            <a:fillRect/>
          </a:stretch>
        </p:blipFill>
        <p:spPr>
          <a:xfrm>
            <a:off x="745765" y="1600200"/>
            <a:ext cx="8146715" cy="5092978"/>
          </a:xfrm>
          <a:prstGeom prst="rect">
            <a:avLst/>
          </a:prstGeom>
        </p:spPr>
      </p:pic>
    </p:spTree>
    <p:extLst>
      <p:ext uri="{BB962C8B-B14F-4D97-AF65-F5344CB8AC3E}">
        <p14:creationId xmlns:p14="http://schemas.microsoft.com/office/powerpoint/2010/main" val="42604234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subTitle" idx="1"/>
          </p:nvPr>
        </p:nvSpPr>
        <p:spPr>
          <a:xfrm>
            <a:off x="264038" y="3933056"/>
            <a:ext cx="7200800" cy="936104"/>
          </a:xfrm>
          <a:solidFill>
            <a:srgbClr val="FF0000"/>
          </a:solidFill>
          <a:ln>
            <a:solidFill>
              <a:schemeClr val="bg1"/>
            </a:solidFill>
          </a:ln>
          <a:extLst/>
        </p:spPr>
        <p:txBody>
          <a:bodyPr/>
          <a:lstStyle/>
          <a:p>
            <a:r>
              <a:rPr lang="en-US" dirty="0" smtClean="0">
                <a:hlinkClick r:id="rId3" action="ppaction://hlinkfile"/>
              </a:rPr>
              <a:t>gozaresh </a:t>
            </a:r>
            <a:r>
              <a:rPr lang="en-US" dirty="0" err="1" smtClean="0">
                <a:hlinkClick r:id="rId3" action="ppaction://hlinkfile"/>
              </a:rPr>
              <a:t>payesh</a:t>
            </a:r>
            <a:r>
              <a:rPr lang="en-US" dirty="0" smtClean="0">
                <a:hlinkClick r:id="rId3" action="ppaction://hlinkfile"/>
              </a:rPr>
              <a:t> baste </a:t>
            </a:r>
            <a:r>
              <a:rPr lang="en-US" dirty="0" err="1" smtClean="0">
                <a:hlinkClick r:id="rId3" action="ppaction://hlinkfile"/>
              </a:rPr>
              <a:t>khedmat</a:t>
            </a:r>
            <a:r>
              <a:rPr lang="en-US" dirty="0" smtClean="0">
                <a:hlinkClick r:id="rId3" action="ppaction://hlinkfile"/>
              </a:rPr>
              <a:t> madar-140</a:t>
            </a:r>
            <a:r>
              <a:rPr lang="fa-IR" dirty="0" smtClean="0">
                <a:hlinkClick r:id="rId3" action="ppaction://hlinkfile"/>
              </a:rPr>
              <a:t>2</a:t>
            </a:r>
            <a:r>
              <a:rPr lang="en-US" dirty="0" smtClean="0">
                <a:hlinkClick r:id="rId3" action="ppaction://hlinkfile"/>
              </a:rPr>
              <a:t>.</a:t>
            </a:r>
            <a:r>
              <a:rPr lang="en-US" dirty="0" err="1" smtClean="0">
                <a:hlinkClick r:id="rId3" action="ppaction://hlinkfile"/>
              </a:rPr>
              <a:t>docx</a:t>
            </a:r>
            <a:endParaRPr lang="en-US" dirty="0" smtClean="0"/>
          </a:p>
          <a:p>
            <a:r>
              <a:rPr lang="en-US" dirty="0" smtClean="0">
                <a:solidFill>
                  <a:srgbClr val="FF0000"/>
                </a:solidFill>
                <a:hlinkClick r:id="rId4" action="ppaction://hlinkfile"/>
              </a:rPr>
              <a:t>narmafzar </a:t>
            </a:r>
            <a:r>
              <a:rPr lang="en-US" dirty="0" err="1" smtClean="0">
                <a:solidFill>
                  <a:srgbClr val="FF0000"/>
                </a:solidFill>
                <a:hlinkClick r:id="rId4" action="ppaction://hlinkfile"/>
              </a:rPr>
              <a:t>payesh</a:t>
            </a:r>
            <a:r>
              <a:rPr lang="en-US" dirty="0" smtClean="0">
                <a:solidFill>
                  <a:srgbClr val="FF0000"/>
                </a:solidFill>
                <a:hlinkClick r:id="rId4" action="ppaction://hlinkfile"/>
              </a:rPr>
              <a:t> 140</a:t>
            </a:r>
            <a:r>
              <a:rPr lang="fa-IR" dirty="0" smtClean="0">
                <a:solidFill>
                  <a:srgbClr val="FF0000"/>
                </a:solidFill>
                <a:hlinkClick r:id="rId4" action="ppaction://hlinkfile"/>
              </a:rPr>
              <a:t>2</a:t>
            </a:r>
            <a:r>
              <a:rPr lang="en-US" dirty="0" smtClean="0">
                <a:solidFill>
                  <a:srgbClr val="FF0000"/>
                </a:solidFill>
                <a:hlinkClick r:id="rId4" action="ppaction://hlinkfile"/>
              </a:rPr>
              <a:t>.</a:t>
            </a:r>
            <a:r>
              <a:rPr lang="en-US" dirty="0" err="1" smtClean="0">
                <a:solidFill>
                  <a:srgbClr val="FF0000"/>
                </a:solidFill>
                <a:hlinkClick r:id="rId4" action="ppaction://hlinkfile"/>
              </a:rPr>
              <a:t>xls</a:t>
            </a:r>
            <a:endParaRPr lang="en-US" dirty="0" smtClean="0">
              <a:solidFill>
                <a:srgbClr val="FF0000"/>
              </a:solidFill>
            </a:endParaRPr>
          </a:p>
          <a:p>
            <a:endParaRPr lang="en-US" dirty="0"/>
          </a:p>
          <a:p>
            <a:endParaRPr lang="en-US" dirty="0"/>
          </a:p>
        </p:txBody>
      </p:sp>
      <p:sp>
        <p:nvSpPr>
          <p:cNvPr id="2053" name="Rectangle 5"/>
          <p:cNvSpPr>
            <a:spLocks noGrp="1" noChangeArrowheads="1"/>
          </p:cNvSpPr>
          <p:nvPr>
            <p:ph type="ctrTitle"/>
          </p:nvPr>
        </p:nvSpPr>
        <p:spPr>
          <a:extLst>
            <a:ext uri="{AF507438-7753-43E0-B8FC-AC1667EBCBE1}">
              <a14:hiddenEffects xmlns:a14="http://schemas.microsoft.com/office/drawing/2010/main">
                <a:effectLst>
                  <a:outerShdw dist="17961" dir="2700000" algn="ctr" rotWithShape="0">
                    <a:schemeClr val="bg2"/>
                  </a:outerShdw>
                </a:effectLst>
              </a14:hiddenEffects>
            </a:ext>
          </a:extLst>
        </p:spPr>
        <p:txBody>
          <a:bodyPr/>
          <a:lstStyle/>
          <a:p>
            <a:r>
              <a:rPr lang="fa-IR" sz="5400" b="1" dirty="0">
                <a:latin typeface="Times New Roman" panose="02020603050405020304" pitchFamily="18" charset="0"/>
                <a:ea typeface="Calibri" panose="020F0502020204030204" pitchFamily="34" charset="0"/>
                <a:cs typeface="B Titr" panose="00000700000000000000" pitchFamily="2" charset="-78"/>
              </a:rPr>
              <a:t>تحلیل پایش ها</a:t>
            </a:r>
            <a:endParaRPr lang="en-US" sz="5400" b="1" dirty="0">
              <a:latin typeface="Times New Roman" panose="02020603050405020304" pitchFamily="18"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7915232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692696"/>
            <a:ext cx="8208912" cy="3456384"/>
          </a:xfrm>
        </p:spPr>
        <p:txBody>
          <a:bodyPr>
            <a:normAutofit fontScale="90000"/>
          </a:bodyPr>
          <a:lstStyle/>
          <a:p>
            <a:pPr algn="r">
              <a:lnSpc>
                <a:spcPct val="150000"/>
              </a:lnSpc>
              <a:spcAft>
                <a:spcPts val="1200"/>
              </a:spcAft>
            </a:pPr>
            <a:r>
              <a:rPr lang="fa-IR" sz="4000" dirty="0" smtClean="0">
                <a:solidFill>
                  <a:schemeClr val="tx2">
                    <a:lumMod val="60000"/>
                    <a:lumOff val="40000"/>
                  </a:schemeClr>
                </a:solidFill>
                <a:cs typeface="B Titr" panose="00000700000000000000" pitchFamily="2" charset="-78"/>
              </a:rPr>
              <a:t>"حفظ </a:t>
            </a:r>
            <a:r>
              <a:rPr lang="fa-IR" sz="4000" dirty="0" smtClean="0">
                <a:solidFill>
                  <a:srgbClr val="92D050"/>
                </a:solidFill>
                <a:cs typeface="B Titr" panose="00000700000000000000" pitchFamily="2" charset="-78"/>
              </a:rPr>
              <a:t>حیات جنین </a:t>
            </a:r>
            <a:r>
              <a:rPr lang="fa-IR" sz="4000" dirty="0" smtClean="0">
                <a:solidFill>
                  <a:schemeClr val="tx2">
                    <a:lumMod val="60000"/>
                    <a:lumOff val="40000"/>
                  </a:schemeClr>
                </a:solidFill>
                <a:cs typeface="B Titr" panose="00000700000000000000" pitchFamily="2" charset="-78"/>
              </a:rPr>
              <a:t/>
            </a:r>
            <a:br>
              <a:rPr lang="fa-IR" sz="4000" dirty="0" smtClean="0">
                <a:solidFill>
                  <a:schemeClr val="tx2">
                    <a:lumMod val="60000"/>
                    <a:lumOff val="40000"/>
                  </a:schemeClr>
                </a:solidFill>
                <a:cs typeface="B Titr" panose="00000700000000000000" pitchFamily="2" charset="-78"/>
              </a:rPr>
            </a:br>
            <a:r>
              <a:rPr lang="fa-IR" sz="4000" dirty="0">
                <a:solidFill>
                  <a:schemeClr val="tx2">
                    <a:lumMod val="60000"/>
                    <a:lumOff val="40000"/>
                  </a:schemeClr>
                </a:solidFill>
                <a:cs typeface="B Titr" panose="00000700000000000000" pitchFamily="2" charset="-78"/>
              </a:rPr>
              <a:t> </a:t>
            </a:r>
            <a:r>
              <a:rPr lang="fa-IR" sz="4000" dirty="0" smtClean="0">
                <a:solidFill>
                  <a:schemeClr val="tx2">
                    <a:lumMod val="60000"/>
                    <a:lumOff val="40000"/>
                  </a:schemeClr>
                </a:solidFill>
                <a:cs typeface="B Titr" panose="00000700000000000000" pitchFamily="2" charset="-78"/>
              </a:rPr>
              <a:t>                           در راستای</a:t>
            </a:r>
            <a:br>
              <a:rPr lang="fa-IR" sz="4000" dirty="0" smtClean="0">
                <a:solidFill>
                  <a:schemeClr val="tx2">
                    <a:lumMod val="60000"/>
                    <a:lumOff val="40000"/>
                  </a:schemeClr>
                </a:solidFill>
                <a:cs typeface="B Titr" panose="00000700000000000000" pitchFamily="2" charset="-78"/>
              </a:rPr>
            </a:br>
            <a:r>
              <a:rPr lang="fa-IR" sz="4000" dirty="0" smtClean="0">
                <a:solidFill>
                  <a:schemeClr val="tx2">
                    <a:lumMod val="60000"/>
                    <a:lumOff val="40000"/>
                  </a:schemeClr>
                </a:solidFill>
                <a:cs typeface="B Titr" panose="00000700000000000000" pitchFamily="2" charset="-78"/>
              </a:rPr>
              <a:t>                                         انصراف از </a:t>
            </a:r>
            <a:r>
              <a:rPr lang="fa-IR" sz="4000" dirty="0" smtClean="0">
                <a:solidFill>
                  <a:srgbClr val="C00000"/>
                </a:solidFill>
                <a:cs typeface="B Titr" panose="00000700000000000000" pitchFamily="2" charset="-78"/>
              </a:rPr>
              <a:t>سقط عمدی</a:t>
            </a:r>
            <a:r>
              <a:rPr lang="fa-IR" sz="4000" dirty="0">
                <a:solidFill>
                  <a:schemeClr val="tx2">
                    <a:lumMod val="60000"/>
                    <a:lumOff val="40000"/>
                  </a:schemeClr>
                </a:solidFill>
                <a:cs typeface="B Titr" panose="00000700000000000000" pitchFamily="2" charset="-78"/>
              </a:rPr>
              <a:t>"</a:t>
            </a:r>
          </a:p>
        </p:txBody>
      </p:sp>
      <p:sp>
        <p:nvSpPr>
          <p:cNvPr id="3" name="Subtitle 2"/>
          <p:cNvSpPr>
            <a:spLocks noGrp="1"/>
          </p:cNvSpPr>
          <p:nvPr>
            <p:ph type="subTitle" idx="1"/>
          </p:nvPr>
        </p:nvSpPr>
        <p:spPr>
          <a:xfrm>
            <a:off x="3491880" y="5157192"/>
            <a:ext cx="4960640" cy="1152128"/>
          </a:xfrm>
        </p:spPr>
        <p:txBody>
          <a:bodyPr>
            <a:normAutofit/>
          </a:bodyPr>
          <a:lstStyle/>
          <a:p>
            <a:r>
              <a:rPr lang="fa-IR" sz="2000" dirty="0">
                <a:solidFill>
                  <a:srgbClr val="00B0F0"/>
                </a:solidFill>
                <a:latin typeface="+mj-lt"/>
                <a:ea typeface="+mj-ea"/>
                <a:cs typeface="B Jadid" panose="00000700000000000000" pitchFamily="2" charset="-78"/>
              </a:rPr>
              <a:t>گروه جوانی جمعیت و سلامت خانواده</a:t>
            </a:r>
          </a:p>
          <a:p>
            <a:r>
              <a:rPr lang="fa-IR" sz="2000" dirty="0">
                <a:solidFill>
                  <a:srgbClr val="00B0F0"/>
                </a:solidFill>
                <a:latin typeface="+mj-lt"/>
                <a:ea typeface="+mj-ea"/>
                <a:cs typeface="B Jadid" panose="00000700000000000000" pitchFamily="2" charset="-78"/>
              </a:rPr>
              <a:t>گروه سلامت مادران</a:t>
            </a:r>
          </a:p>
          <a:p>
            <a:r>
              <a:rPr lang="fa-IR" sz="2000" dirty="0">
                <a:solidFill>
                  <a:srgbClr val="00B0F0"/>
                </a:solidFill>
                <a:latin typeface="+mj-lt"/>
                <a:ea typeface="+mj-ea"/>
                <a:cs typeface="B Jadid" panose="00000700000000000000" pitchFamily="2" charset="-78"/>
              </a:rPr>
              <a:t>1403/6/21</a:t>
            </a:r>
          </a:p>
        </p:txBody>
      </p:sp>
    </p:spTree>
    <p:extLst>
      <p:ext uri="{BB962C8B-B14F-4D97-AF65-F5344CB8AC3E}">
        <p14:creationId xmlns:p14="http://schemas.microsoft.com/office/powerpoint/2010/main" val="20456249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fontScale="90000"/>
          </a:bodyPr>
          <a:lstStyle/>
          <a:p>
            <a:pPr algn="r" fontAlgn="base"/>
            <a:r>
              <a:rPr lang="fa-IR" sz="3600" b="1" dirty="0">
                <a:solidFill>
                  <a:srgbClr val="7C7C7C"/>
                </a:solidFill>
                <a:latin typeface="yekanYW"/>
                <a:cs typeface="B Titr" panose="00000700000000000000" pitchFamily="2" charset="-78"/>
              </a:rPr>
              <a:t/>
            </a:r>
            <a:br>
              <a:rPr lang="fa-IR" sz="3600" b="1" dirty="0">
                <a:solidFill>
                  <a:srgbClr val="7C7C7C"/>
                </a:solidFill>
                <a:latin typeface="yekanYW"/>
                <a:cs typeface="B Titr" panose="00000700000000000000" pitchFamily="2" charset="-78"/>
              </a:rPr>
            </a:br>
            <a:r>
              <a:rPr lang="fa-IR" sz="2000" b="1" dirty="0">
                <a:latin typeface="Arial" panose="020B0604020202020204" pitchFamily="34" charset="0"/>
                <a:cs typeface="B Mitra" panose="00000400000000000000" pitchFamily="2" charset="-78"/>
              </a:rPr>
              <a:t>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مادر صرفاً در مواردی که احتمال بدهد شرایط زیر محقق می ‌شود، می‌تواند درخواست سقط جنین را به مراکز پزشکی قانونی تقدیم </a:t>
            </a:r>
            <a:r>
              <a:rPr lang="fa-IR" sz="2000" b="1" dirty="0" smtClean="0">
                <a:latin typeface="Arial" panose="020B0604020202020204" pitchFamily="34" charset="0"/>
                <a:cs typeface="B Mitra" panose="00000400000000000000" pitchFamily="2" charset="-78"/>
              </a:rPr>
              <a:t>نماید. کلیه </a:t>
            </a:r>
            <a:r>
              <a:rPr lang="fa-IR" sz="2000" b="1" dirty="0">
                <a:latin typeface="Arial" panose="020B0604020202020204" pitchFamily="34" charset="0"/>
                <a:cs typeface="B Mitra" panose="00000400000000000000" pitchFamily="2" charset="-78"/>
              </a:rPr>
              <a:t>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a:t>
            </a:r>
            <a:r>
              <a:rPr lang="fa-IR" sz="2000" b="1" dirty="0" smtClean="0">
                <a:latin typeface="Arial" panose="020B0604020202020204" pitchFamily="34" charset="0"/>
                <a:cs typeface="B Mitra" panose="00000400000000000000" pitchFamily="2" charset="-78"/>
              </a:rPr>
              <a:t>‌گردد. قاضی </a:t>
            </a:r>
            <a:r>
              <a:rPr lang="fa-IR" sz="2000" b="1" dirty="0">
                <a:latin typeface="Arial" panose="020B0604020202020204" pitchFamily="34" charset="0"/>
                <a:cs typeface="B Mitra" panose="00000400000000000000" pitchFamily="2" charset="-78"/>
              </a:rPr>
              <a:t>عضو در کمیسیون مذکور با حصول اطمینان نسبت به یکی از موارد ذیل مجوز </a:t>
            </a:r>
            <a:r>
              <a:rPr lang="fa-IR" sz="2000" b="1" dirty="0" smtClean="0">
                <a:latin typeface="Arial" panose="020B0604020202020204" pitchFamily="34" charset="0"/>
                <a:cs typeface="B Mitra" panose="00000400000000000000" pitchFamily="2" charset="-78"/>
              </a:rPr>
              <a:t>سقط </a:t>
            </a:r>
            <a:r>
              <a:rPr lang="fa-IR" sz="2000" b="1" dirty="0">
                <a:latin typeface="Arial" panose="020B0604020202020204" pitchFamily="34" charset="0"/>
                <a:cs typeface="B Mitra" panose="00000400000000000000" pitchFamily="2" charset="-78"/>
              </a:rPr>
              <a:t>قانونی را با اعتبار حداکثر پانزده روزه </a:t>
            </a:r>
            <a:r>
              <a:rPr lang="fa-IR" sz="2000" b="1" dirty="0" smtClean="0">
                <a:latin typeface="Arial" panose="020B0604020202020204" pitchFamily="34" charset="0"/>
                <a:cs typeface="B Mitra" panose="00000400000000000000" pitchFamily="2" charset="-78"/>
              </a:rPr>
              <a:t>صادر می ‌نماید:  الف </a:t>
            </a:r>
            <a:r>
              <a:rPr lang="fa-IR" sz="2000" b="1" dirty="0">
                <a:latin typeface="Arial" panose="020B0604020202020204" pitchFamily="34" charset="0"/>
                <a:cs typeface="B Mitra" panose="00000400000000000000" pitchFamily="2" charset="-78"/>
              </a:rPr>
              <a:t>- در صورتی که جان مادر به شکل جدی در خطر باشد و راه نجات مادر منحصر در سقط جنین بوده و سن جنین کمتر از چهار ماه باشد و نشانه‌ ها و امارات ولوج روح در جنین </a:t>
            </a:r>
            <a:r>
              <a:rPr lang="fa-IR" sz="2000" b="1" dirty="0" smtClean="0">
                <a:latin typeface="Arial" panose="020B0604020202020204" pitchFamily="34" charset="0"/>
                <a:cs typeface="B Mitra" panose="00000400000000000000" pitchFamily="2" charset="-78"/>
              </a:rPr>
              <a:t>نباشد، ب </a:t>
            </a:r>
            <a:r>
              <a:rPr lang="fa-IR" sz="2000" b="1" dirty="0">
                <a:latin typeface="Arial" panose="020B0604020202020204" pitchFamily="34" charset="0"/>
                <a:cs typeface="B Mitra" panose="00000400000000000000" pitchFamily="2" charset="-78"/>
              </a:rPr>
              <a:t>- در مواردی که اگر جنین سقط نشود مادر و جنین هر دو فوت می‌ کنند و راه نجات مادر منحصر در اسقاط جنین </a:t>
            </a:r>
            <a:r>
              <a:rPr lang="fa-IR" sz="2000" b="1" dirty="0" smtClean="0">
                <a:latin typeface="Arial" panose="020B0604020202020204" pitchFamily="34" charset="0"/>
                <a:cs typeface="B Mitra" panose="00000400000000000000" pitchFamily="2" charset="-78"/>
              </a:rPr>
              <a:t>است، ج </a:t>
            </a:r>
            <a:r>
              <a:rPr lang="fa-IR" sz="2000" b="1" dirty="0">
                <a:latin typeface="Arial" panose="020B0604020202020204" pitchFamily="34" charset="0"/>
                <a:cs typeface="B Mitra" panose="00000400000000000000" pitchFamily="2" charset="-78"/>
              </a:rPr>
              <a:t>- چنانچه پس از اخذ اظهارات ولی، جمیع شرایط زیر احراز شود</a:t>
            </a:r>
            <a:r>
              <a:rPr lang="fa-IR" sz="2000" b="1" dirty="0" smtClean="0">
                <a:latin typeface="Arial" panose="020B0604020202020204" pitchFamily="34" charset="0"/>
                <a:cs typeface="B Mitra" panose="00000400000000000000" pitchFamily="2" charset="-78"/>
              </a:rPr>
              <a:t>:</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رضایت </a:t>
            </a:r>
            <a:r>
              <a:rPr lang="fa-IR" sz="2000" b="1" dirty="0" smtClean="0">
                <a:latin typeface="Arial" panose="020B0604020202020204" pitchFamily="34" charset="0"/>
                <a:cs typeface="B Mitra" panose="00000400000000000000" pitchFamily="2" charset="-78"/>
              </a:rPr>
              <a:t>مادر</a:t>
            </a:r>
            <a:br>
              <a:rPr lang="fa-IR" sz="2000" b="1" dirty="0" smtClean="0">
                <a:latin typeface="Arial" panose="020B0604020202020204" pitchFamily="34" charset="0"/>
                <a:cs typeface="B Mitra" panose="00000400000000000000" pitchFamily="2" charset="-78"/>
              </a:rPr>
            </a:br>
            <a:r>
              <a:rPr lang="fa-IR" sz="2000" b="1" dirty="0" smtClean="0">
                <a:latin typeface="Arial" panose="020B0604020202020204" pitchFamily="34" charset="0"/>
                <a:cs typeface="B Mitra" panose="00000400000000000000" pitchFamily="2" charset="-78"/>
              </a:rPr>
              <a:t>- </a:t>
            </a:r>
            <a:r>
              <a:rPr lang="fa-IR" sz="2000" b="1" dirty="0">
                <a:latin typeface="Arial" panose="020B0604020202020204" pitchFamily="34" charset="0"/>
                <a:cs typeface="B Mitra" panose="00000400000000000000" pitchFamily="2" charset="-78"/>
              </a:rPr>
              <a:t>وجود حرج (مشقت شدید غیرقابل تحمل) برای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وجود قطعی ناهنجاری ‌های جنینی غیرقابل درمان، در مواردی که حرج مربوط به بیماری یا نقص در جنین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امکان جبران و جایگزینی برای حرج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نشانه‌ ها و امارات ولوج روح</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کمتر از چهار ماه بودن سن جنین.</a:t>
            </a:r>
            <a:r>
              <a:rPr lang="fa-IR" sz="2000" b="1" dirty="0">
                <a:latin typeface="Arial" panose="020B0604020202020204" pitchFamily="34" charset="0"/>
              </a:rPr>
              <a:t/>
            </a:r>
            <a:br>
              <a:rPr lang="fa-IR" sz="2000" b="1" dirty="0">
                <a:latin typeface="Arial" panose="020B0604020202020204" pitchFamily="34" charset="0"/>
              </a:rPr>
            </a:br>
            <a:endParaRPr lang="fa-IR" dirty="0"/>
          </a:p>
        </p:txBody>
      </p:sp>
      <p:pic>
        <p:nvPicPr>
          <p:cNvPr id="5" name="Picture 4"/>
          <p:cNvPicPr>
            <a:picLocks noChangeAspect="1"/>
          </p:cNvPicPr>
          <p:nvPr/>
        </p:nvPicPr>
        <p:blipFill>
          <a:blip r:embed="rId3"/>
          <a:stretch>
            <a:fillRect/>
          </a:stretch>
        </p:blipFill>
        <p:spPr>
          <a:xfrm>
            <a:off x="2195736" y="980728"/>
            <a:ext cx="8230313" cy="1146147"/>
          </a:xfrm>
          <a:prstGeom prst="rect">
            <a:avLst/>
          </a:prstGeom>
        </p:spPr>
      </p:pic>
      <p:sp>
        <p:nvSpPr>
          <p:cNvPr id="6" name="Rectangle 5"/>
          <p:cNvSpPr/>
          <p:nvPr/>
        </p:nvSpPr>
        <p:spPr>
          <a:xfrm>
            <a:off x="395536" y="273422"/>
            <a:ext cx="8424936" cy="923330"/>
          </a:xfrm>
          <a:prstGeom prst="rect">
            <a:avLst/>
          </a:prstGeom>
        </p:spPr>
        <p:txBody>
          <a:bodyPr wrap="squar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3600" b="1" i="0" u="none" strike="noStrike" kern="1200" cap="none" spc="0" normalizeH="0" baseline="0" noProof="0" dirty="0">
                <a:ln>
                  <a:noFill/>
                </a:ln>
                <a:solidFill>
                  <a:srgbClr val="7C7C7C"/>
                </a:solidFill>
                <a:effectLst/>
                <a:uLnTx/>
                <a:uFillTx/>
                <a:latin typeface="yekanYW"/>
                <a:ea typeface="+mn-ea"/>
                <a:cs typeface="B Titr" panose="00000700000000000000" pitchFamily="2" charset="-78"/>
              </a:rPr>
              <a:t>ماده ۵۶ قانون حمایت از خانواده و جوانی جمعیت</a:t>
            </a:r>
            <a:br>
              <a:rPr kumimoji="0" lang="fa-IR" sz="3600" b="1" i="0" u="none" strike="noStrike" kern="1200" cap="none" spc="0" normalizeH="0" baseline="0" noProof="0" dirty="0">
                <a:ln>
                  <a:noFill/>
                </a:ln>
                <a:solidFill>
                  <a:srgbClr val="7C7C7C"/>
                </a:solidFill>
                <a:effectLst/>
                <a:uLnTx/>
                <a:uFillTx/>
                <a:latin typeface="yekanYW"/>
                <a:ea typeface="+mn-ea"/>
                <a:cs typeface="B Titr" panose="00000700000000000000" pitchFamily="2" charset="-78"/>
              </a:rPr>
            </a:br>
            <a:endParaRPr kumimoji="0" lang="en-US" sz="18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4172311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51520" y="332656"/>
            <a:ext cx="7128791" cy="922337"/>
          </a:xfrm>
        </p:spPr>
        <p:txBody>
          <a:bodyPr/>
          <a:lstStyle/>
          <a:p>
            <a:pPr algn="ctr" eaLnBrk="1" hangingPunct="1"/>
            <a:r>
              <a:rPr lang="fa-IR" altLang="en-US" dirty="0" smtClean="0">
                <a:solidFill>
                  <a:srgbClr val="C00000"/>
                </a:solidFill>
                <a:cs typeface="B Titr" panose="00000700000000000000" pitchFamily="2" charset="-78"/>
              </a:rPr>
              <a:t>تعاریف شاخص های سامانه سیب </a:t>
            </a:r>
            <a:r>
              <a:rPr lang="fa-IR" altLang="en-US" sz="1800" dirty="0" smtClean="0">
                <a:solidFill>
                  <a:srgbClr val="C00000"/>
                </a:solidFill>
                <a:cs typeface="B Titr" panose="00000700000000000000" pitchFamily="2" charset="-78"/>
              </a:rPr>
              <a:t>(گزارش های دوره ای) </a:t>
            </a:r>
            <a:endParaRPr lang="en-US" altLang="en-US" sz="1800" dirty="0" smtClean="0">
              <a:solidFill>
                <a:srgbClr val="C00000"/>
              </a:solidFill>
              <a:cs typeface="B Titr" panose="00000700000000000000" pitchFamily="2" charset="-78"/>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789849374"/>
              </p:ext>
            </p:extLst>
          </p:nvPr>
        </p:nvGraphicFramePr>
        <p:xfrm>
          <a:off x="251518" y="1484784"/>
          <a:ext cx="8568954" cy="5184575"/>
        </p:xfrm>
        <a:graphic>
          <a:graphicData uri="http://schemas.openxmlformats.org/drawingml/2006/table">
            <a:tbl>
              <a:tblPr rtl="1" firstRow="1" bandRow="1">
                <a:tableStyleId>{5C22544A-7EE6-4342-B048-85BDC9FD1C3A}</a:tableStyleId>
              </a:tblPr>
              <a:tblGrid>
                <a:gridCol w="2856318">
                  <a:extLst>
                    <a:ext uri="{9D8B030D-6E8A-4147-A177-3AD203B41FA5}">
                      <a16:colId xmlns:a16="http://schemas.microsoft.com/office/drawing/2014/main" val="20000"/>
                    </a:ext>
                  </a:extLst>
                </a:gridCol>
                <a:gridCol w="2856318">
                  <a:extLst>
                    <a:ext uri="{9D8B030D-6E8A-4147-A177-3AD203B41FA5}">
                      <a16:colId xmlns:a16="http://schemas.microsoft.com/office/drawing/2014/main" val="20001"/>
                    </a:ext>
                  </a:extLst>
                </a:gridCol>
                <a:gridCol w="2856318">
                  <a:extLst>
                    <a:ext uri="{9D8B030D-6E8A-4147-A177-3AD203B41FA5}">
                      <a16:colId xmlns:a16="http://schemas.microsoft.com/office/drawing/2014/main" val="20002"/>
                    </a:ext>
                  </a:extLst>
                </a:gridCol>
              </a:tblGrid>
              <a:tr h="531221">
                <a:tc>
                  <a:txBody>
                    <a:bodyPr/>
                    <a:lstStyle/>
                    <a:p>
                      <a:pPr algn="ctr" rtl="1" fontAlgn="ctr"/>
                      <a:r>
                        <a:rPr lang="fa-IR" sz="2400" b="0" i="0" u="none" strike="noStrike" dirty="0">
                          <a:solidFill>
                            <a:srgbClr val="000000"/>
                          </a:solidFill>
                          <a:effectLst/>
                          <a:latin typeface="B Nazanin" panose="00000400000000000000" pitchFamily="2" charset="-78"/>
                          <a:cs typeface="B Titr" panose="00000700000000000000" pitchFamily="2" charset="-78"/>
                        </a:rPr>
                        <a:t>عنوان شاخص</a:t>
                      </a:r>
                    </a:p>
                  </a:txBody>
                  <a:tcPr marL="9525" marR="9525" marT="9525" marB="0" anchor="ctr"/>
                </a:tc>
                <a:tc>
                  <a:txBody>
                    <a:bodyPr/>
                    <a:lstStyle/>
                    <a:p>
                      <a:pPr algn="ctr" rtl="1" fontAlgn="ctr"/>
                      <a:r>
                        <a:rPr lang="fa-IR" sz="2400" b="0" i="0" u="none" strike="noStrike" dirty="0">
                          <a:solidFill>
                            <a:srgbClr val="000000"/>
                          </a:solidFill>
                          <a:effectLst/>
                          <a:latin typeface="B Nazanin" panose="00000400000000000000" pitchFamily="2" charset="-78"/>
                          <a:cs typeface="B Titr" panose="00000700000000000000" pitchFamily="2" charset="-78"/>
                        </a:rPr>
                        <a:t>صورت شاخص</a:t>
                      </a:r>
                    </a:p>
                  </a:txBody>
                  <a:tcPr marL="9525" marR="9525" marT="9525" marB="0" anchor="ctr"/>
                </a:tc>
                <a:tc>
                  <a:txBody>
                    <a:bodyPr/>
                    <a:lstStyle/>
                    <a:p>
                      <a:pPr algn="ctr" rtl="1" fontAlgn="ctr"/>
                      <a:r>
                        <a:rPr lang="fa-IR" sz="2400" b="0" i="0" u="none" strike="noStrike" dirty="0">
                          <a:solidFill>
                            <a:srgbClr val="000000"/>
                          </a:solidFill>
                          <a:effectLst/>
                          <a:latin typeface="B Nazanin" panose="00000400000000000000" pitchFamily="2" charset="-78"/>
                          <a:cs typeface="B Titr" panose="00000700000000000000" pitchFamily="2" charset="-78"/>
                        </a:rPr>
                        <a:t>مخرج شاخص</a:t>
                      </a:r>
                    </a:p>
                  </a:txBody>
                  <a:tcPr marL="9525" marR="9525" marT="9525" marB="0" anchor="ctr"/>
                </a:tc>
                <a:extLst>
                  <a:ext uri="{0D108BD9-81ED-4DB2-BD59-A6C34878D82A}">
                    <a16:rowId xmlns:a16="http://schemas.microsoft.com/office/drawing/2014/main" val="10000"/>
                  </a:ext>
                </a:extLst>
              </a:tr>
              <a:tr h="617511">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dirty="0">
                          <a:solidFill>
                            <a:srgbClr val="000000"/>
                          </a:solidFill>
                          <a:effectLst/>
                          <a:latin typeface="B Nazanin" panose="00000400000000000000" pitchFamily="2" charset="-78"/>
                          <a:cs typeface="B Titr" panose="00000700000000000000" pitchFamily="2" charset="-78"/>
                        </a:rPr>
                        <a:t>درصد مراقبت پیش از بارداری در زنان زایمان کرده</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dirty="0">
                          <a:solidFill>
                            <a:srgbClr val="000000"/>
                          </a:solidFill>
                          <a:effectLst/>
                          <a:latin typeface="B Nazanin" panose="00000400000000000000" pitchFamily="2" charset="-78"/>
                          <a:cs typeface="B Titr" panose="00000700000000000000" pitchFamily="2" charset="-78"/>
                        </a:rPr>
                        <a:t>تعداد زنان</a:t>
                      </a:r>
                      <a:r>
                        <a:rPr lang="fa-IR" sz="1400" b="1" i="0" u="none" strike="noStrike" baseline="0" dirty="0">
                          <a:solidFill>
                            <a:srgbClr val="000000"/>
                          </a:solidFill>
                          <a:effectLst/>
                          <a:latin typeface="B Nazanin" panose="00000400000000000000" pitchFamily="2" charset="-78"/>
                          <a:cs typeface="B Titr" panose="00000700000000000000" pitchFamily="2" charset="-78"/>
                        </a:rPr>
                        <a:t> زایمان کرده</a:t>
                      </a:r>
                      <a:r>
                        <a:rPr lang="fa-IR" sz="1400" b="1" i="0" u="none" strike="noStrike" dirty="0">
                          <a:solidFill>
                            <a:srgbClr val="000000"/>
                          </a:solidFill>
                          <a:effectLst/>
                          <a:latin typeface="B Nazanin" panose="00000400000000000000" pitchFamily="2" charset="-78"/>
                          <a:cs typeface="B Titr" panose="00000700000000000000" pitchFamily="2" charset="-78"/>
                        </a:rPr>
                        <a:t> که مراقبت پیش از بارداری دریافت کرده اند</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ctr" defTabSz="914400" rtl="1" eaLnBrk="1" fontAlgn="ctr"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a:ln>
                            <a:noFill/>
                          </a:ln>
                          <a:solidFill>
                            <a:srgbClr val="000000"/>
                          </a:solidFill>
                          <a:effectLst/>
                          <a:uLnTx/>
                          <a:uFillTx/>
                          <a:latin typeface="B Nazanin" panose="00000400000000000000" pitchFamily="2" charset="-78"/>
                          <a:ea typeface="+mn-ea"/>
                          <a:cs typeface="B Titr" panose="00000700000000000000" pitchFamily="2" charset="-78"/>
                        </a:rPr>
                        <a:t>تعداد زایمان برحسب نوع زایمان (طبیعی+ سزارین)</a:t>
                      </a:r>
                      <a:endParaRPr kumimoji="0" lang="fa-IR" sz="1400" b="1" i="0" u="none" strike="noStrike" kern="1200" cap="none" spc="0" normalizeH="0" baseline="0" noProof="0" dirty="0">
                        <a:ln>
                          <a:noFill/>
                        </a:ln>
                        <a:solidFill>
                          <a:srgbClr val="000000"/>
                        </a:solidFill>
                        <a:effectLst/>
                        <a:uLnTx/>
                        <a:uFillTx/>
                        <a:latin typeface="B Nazanin" panose="00000400000000000000" pitchFamily="2" charset="-78"/>
                        <a:ea typeface="+mn-ea"/>
                        <a:cs typeface="B Titr" panose="00000700000000000000" pitchFamily="2" charset="-78"/>
                      </a:endParaRPr>
                    </a:p>
                  </a:txBody>
                  <a:tcPr marL="9525" marR="9525" marT="9525" marB="0" anchor="ctr"/>
                </a:tc>
                <a:extLst>
                  <a:ext uri="{0D108BD9-81ED-4DB2-BD59-A6C34878D82A}">
                    <a16:rowId xmlns:a16="http://schemas.microsoft.com/office/drawing/2014/main" val="10001"/>
                  </a:ext>
                </a:extLst>
              </a:tr>
              <a:tr h="9195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درصد حداقل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یک بار </a:t>
                      </a: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مراقبت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زنان زایمان کرده که در دوره بارداری حداقل یکبار مراقبت شده اند (دریافت کنندگان شرح حال اولیه بارداری غیرپزشک)</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ctr" defTabSz="914400" rtl="1" eaLnBrk="1" fontAlgn="ctr" latinLnBrk="0" hangingPunct="1">
                        <a:lnSpc>
                          <a:spcPct val="100000"/>
                        </a:lnSpc>
                        <a:spcBef>
                          <a:spcPts val="0"/>
                        </a:spcBef>
                        <a:spcAft>
                          <a:spcPts val="0"/>
                        </a:spcAft>
                        <a:buClrTx/>
                        <a:buSzTx/>
                        <a:buFontTx/>
                        <a:buNone/>
                        <a:tabLst/>
                        <a:defRPr/>
                      </a:pPr>
                      <a:r>
                        <a:rPr kumimoji="0" lang="fa-IR" sz="1400" b="1" i="0" u="none" strike="noStrike" kern="1200" cap="none" spc="0" normalizeH="0" baseline="0" noProof="0" dirty="0">
                          <a:ln>
                            <a:noFill/>
                          </a:ln>
                          <a:solidFill>
                            <a:srgbClr val="000000"/>
                          </a:solidFill>
                          <a:effectLst/>
                          <a:uLnTx/>
                          <a:uFillTx/>
                          <a:latin typeface="B Nazanin" panose="00000400000000000000" pitchFamily="2" charset="-78"/>
                          <a:ea typeface="+mn-ea"/>
                          <a:cs typeface="B Titr" panose="00000700000000000000" pitchFamily="2" charset="-78"/>
                        </a:rPr>
                        <a:t>تعداد زایمان برحسب نوع زایمان (طبیعی+ سزارین)</a:t>
                      </a:r>
                    </a:p>
                  </a:txBody>
                  <a:tcPr marL="9525" marR="9525" marT="9525" marB="0" anchor="ctr"/>
                </a:tc>
                <a:extLst>
                  <a:ext uri="{0D108BD9-81ED-4DB2-BD59-A6C34878D82A}">
                    <a16:rowId xmlns:a16="http://schemas.microsoft.com/office/drawing/2014/main" val="10002"/>
                  </a:ext>
                </a:extLst>
              </a:tr>
              <a:tr h="9195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درصد </a:t>
                      </a: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مراقبت به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موقع 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مادران بارداری که اولین خدمت بارداری را دریافت کرده اند (دریافت کنندگان مراقبت بار اول بارداری)</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زنان زایمان کرده که در بارداری حداقل یک بار مراقبت شده اند</a:t>
                      </a:r>
                    </a:p>
                  </a:txBody>
                  <a:tcPr marL="9525" marR="9525" marT="9525" marB="0" anchor="ctr"/>
                </a:tc>
                <a:extLst>
                  <a:ext uri="{0D108BD9-81ED-4DB2-BD59-A6C34878D82A}">
                    <a16:rowId xmlns:a16="http://schemas.microsoft.com/office/drawing/2014/main" val="10003"/>
                  </a:ext>
                </a:extLst>
              </a:tr>
              <a:tr h="919525">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درصد </a:t>
                      </a: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مراقبت متناسب با سن 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مادرانی که متناسب با سن بارداری حداقل مراقبت را دریافت کرده اند (غیر پزشک + پزشک)  </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زنان زایمان کرده که در بارداری حداقل یک بار مراقبت شده اند</a:t>
                      </a:r>
                    </a:p>
                  </a:txBody>
                  <a:tcPr marL="9525" marR="9525" marT="9525" marB="0" anchor="ctr"/>
                </a:tc>
                <a:extLst>
                  <a:ext uri="{0D108BD9-81ED-4DB2-BD59-A6C34878D82A}">
                    <a16:rowId xmlns:a16="http://schemas.microsoft.com/office/drawing/2014/main" val="10004"/>
                  </a:ext>
                </a:extLst>
              </a:tr>
              <a:tr h="617511">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درصد مراقبت پس از زایمان </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مادرانی که حداقل دو بار پس از زایمان مراقبت شده اند</a:t>
                      </a:r>
                    </a:p>
                  </a:txBody>
                  <a:tcPr marL="9525" marR="9525" marT="9525" marB="0" anchor="ctr"/>
                </a:tc>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a:solidFill>
                            <a:srgbClr val="000000"/>
                          </a:solidFill>
                          <a:effectLst/>
                          <a:latin typeface="B Nazanin" panose="00000400000000000000" pitchFamily="2" charset="-78"/>
                          <a:ea typeface="+mn-ea"/>
                          <a:cs typeface="B Titr" panose="00000700000000000000" pitchFamily="2" charset="-78"/>
                        </a:rPr>
                        <a:t>تعداد زایمان برحسب نوع زایمان (طبیعی+ سزارین)</a:t>
                      </a:r>
                    </a:p>
                  </a:txBody>
                  <a:tcPr marL="9525" marR="9525" marT="9525" marB="0" anchor="ctr"/>
                </a:tc>
                <a:extLst>
                  <a:ext uri="{0D108BD9-81ED-4DB2-BD59-A6C34878D82A}">
                    <a16:rowId xmlns:a16="http://schemas.microsoft.com/office/drawing/2014/main" val="10005"/>
                  </a:ext>
                </a:extLst>
              </a:tr>
              <a:tr h="659757">
                <a:tc>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algn="ctr" rtl="1" fontAlgn="ctr"/>
                      <a:r>
                        <a:rPr lang="fa-IR" sz="1400" b="1" i="0" u="none" strike="noStrike" kern="1200" dirty="0" smtClean="0">
                          <a:solidFill>
                            <a:srgbClr val="000000"/>
                          </a:solidFill>
                          <a:effectLst/>
                          <a:latin typeface="B Nazanin" panose="00000400000000000000" pitchFamily="2" charset="-78"/>
                          <a:ea typeface="+mn-ea"/>
                          <a:cs typeface="B Titr" panose="00000700000000000000" pitchFamily="2" charset="-78"/>
                        </a:rPr>
                        <a:t>درصد مراقبت کلی بارداری</a:t>
                      </a:r>
                      <a:endParaRPr lang="fa-IR" sz="1400" b="1" i="0" u="none" strike="noStrike" kern="1200" dirty="0">
                        <a:solidFill>
                          <a:srgbClr val="000000"/>
                        </a:solidFill>
                        <a:effectLst/>
                        <a:latin typeface="B Nazanin" panose="00000400000000000000" pitchFamily="2" charset="-78"/>
                        <a:ea typeface="+mn-ea"/>
                        <a:cs typeface="B Titr" panose="00000700000000000000" pitchFamily="2" charset="-78"/>
                      </a:endParaRPr>
                    </a:p>
                  </a:txBody>
                  <a:tcPr marL="9525" marR="9525" marT="9525" marB="0" anchor="ctr"/>
                </a:tc>
                <a:tc gridSpan="2">
                  <a:txBody>
                    <a:bodyPr/>
                    <a:lstStyle>
                      <a:lvl1pPr marL="0" algn="l" defTabSz="914400" rtl="0" eaLnBrk="1" latinLnBrk="0" hangingPunct="1">
                        <a:defRPr sz="1800" kern="1200">
                          <a:solidFill>
                            <a:schemeClr val="dk1"/>
                          </a:solidFill>
                          <a:latin typeface="Trebuchet MS" panose="020B0603020202020204"/>
                        </a:defRPr>
                      </a:lvl1pPr>
                      <a:lvl2pPr marL="457200" algn="l" defTabSz="914400" rtl="0" eaLnBrk="1" latinLnBrk="0" hangingPunct="1">
                        <a:defRPr sz="1800" kern="1200">
                          <a:solidFill>
                            <a:schemeClr val="dk1"/>
                          </a:solidFill>
                          <a:latin typeface="Trebuchet MS" panose="020B0603020202020204"/>
                        </a:defRPr>
                      </a:lvl2pPr>
                      <a:lvl3pPr marL="914400" algn="l" defTabSz="914400" rtl="0" eaLnBrk="1" latinLnBrk="0" hangingPunct="1">
                        <a:defRPr sz="1800" kern="1200">
                          <a:solidFill>
                            <a:schemeClr val="dk1"/>
                          </a:solidFill>
                          <a:latin typeface="Trebuchet MS" panose="020B0603020202020204"/>
                        </a:defRPr>
                      </a:lvl3pPr>
                      <a:lvl4pPr marL="1371600" algn="l" defTabSz="914400" rtl="0" eaLnBrk="1" latinLnBrk="0" hangingPunct="1">
                        <a:defRPr sz="1800" kern="1200">
                          <a:solidFill>
                            <a:schemeClr val="dk1"/>
                          </a:solidFill>
                          <a:latin typeface="Trebuchet MS" panose="020B0603020202020204"/>
                        </a:defRPr>
                      </a:lvl4pPr>
                      <a:lvl5pPr marL="1828800" algn="l" defTabSz="914400" rtl="0" eaLnBrk="1" latinLnBrk="0" hangingPunct="1">
                        <a:defRPr sz="1800" kern="1200">
                          <a:solidFill>
                            <a:schemeClr val="dk1"/>
                          </a:solidFill>
                          <a:latin typeface="Trebuchet MS" panose="020B0603020202020204"/>
                        </a:defRPr>
                      </a:lvl5pPr>
                      <a:lvl6pPr marL="2286000" algn="l" defTabSz="914400" rtl="0" eaLnBrk="1" latinLnBrk="0" hangingPunct="1">
                        <a:defRPr sz="1800" kern="1200">
                          <a:solidFill>
                            <a:schemeClr val="dk1"/>
                          </a:solidFill>
                          <a:latin typeface="Trebuchet MS" panose="020B0603020202020204"/>
                        </a:defRPr>
                      </a:lvl6pPr>
                      <a:lvl7pPr marL="2743200" algn="l" defTabSz="914400" rtl="0" eaLnBrk="1" latinLnBrk="0" hangingPunct="1">
                        <a:defRPr sz="1800" kern="1200">
                          <a:solidFill>
                            <a:schemeClr val="dk1"/>
                          </a:solidFill>
                          <a:latin typeface="Trebuchet MS" panose="020B0603020202020204"/>
                        </a:defRPr>
                      </a:lvl7pPr>
                      <a:lvl8pPr marL="3200400" algn="l" defTabSz="914400" rtl="0" eaLnBrk="1" latinLnBrk="0" hangingPunct="1">
                        <a:defRPr sz="1800" kern="1200">
                          <a:solidFill>
                            <a:schemeClr val="dk1"/>
                          </a:solidFill>
                          <a:latin typeface="Trebuchet MS" panose="020B0603020202020204"/>
                        </a:defRPr>
                      </a:lvl8pPr>
                      <a:lvl9pPr marL="3657600" algn="l" defTabSz="914400" rtl="0" eaLnBrk="1" latinLnBrk="0" hangingPunct="1">
                        <a:defRPr sz="1800" kern="1200">
                          <a:solidFill>
                            <a:schemeClr val="dk1"/>
                          </a:solidFill>
                          <a:latin typeface="Trebuchet MS" panose="020B0603020202020204"/>
                        </a:defRPr>
                      </a:lvl9pPr>
                    </a:lstStyle>
                    <a:p>
                      <a:pPr marL="0" marR="0" lvl="0" indent="0" algn="justLow" defTabSz="914400" rtl="1" eaLnBrk="1" fontAlgn="base" latinLnBrk="0" hangingPunct="1">
                        <a:lnSpc>
                          <a:spcPct val="107000"/>
                        </a:lnSpc>
                        <a:spcBef>
                          <a:spcPct val="0"/>
                        </a:spcBef>
                        <a:spcAft>
                          <a:spcPts val="0"/>
                        </a:spcAft>
                        <a:buClrTx/>
                        <a:buSzTx/>
                        <a:buFontTx/>
                        <a:buNone/>
                        <a:tabLst/>
                        <a:defRPr/>
                      </a:pPr>
                      <a:r>
                        <a:rPr lang="en-US" sz="1400" b="1" i="0" u="none" strike="noStrike" kern="1200" noProof="0" dirty="0">
                          <a:solidFill>
                            <a:srgbClr val="000000"/>
                          </a:solidFill>
                          <a:effectLst/>
                          <a:latin typeface="Calibri" pitchFamily="34" charset="0"/>
                          <a:ea typeface="+mn-ea"/>
                          <a:cs typeface="B Titr" panose="00000700000000000000" pitchFamily="2" charset="-78"/>
                        </a:rPr>
                        <a:t>]</a:t>
                      </a:r>
                      <a:r>
                        <a:rPr lang="ar-SA" sz="1400" b="1" i="0" u="none" strike="noStrike" kern="1200" noProof="0" dirty="0">
                          <a:solidFill>
                            <a:srgbClr val="000000"/>
                          </a:solidFill>
                          <a:effectLst/>
                          <a:latin typeface="Calibri" pitchFamily="34" charset="0"/>
                          <a:ea typeface="+mn-ea"/>
                          <a:cs typeface="B Titr" panose="00000700000000000000" pitchFamily="2" charset="-78"/>
                        </a:rPr>
                        <a:t>درصد حداقل یک بار مراقبت (ضریب1) +) درصد مراقبت به موقع بارداری (ضریب 2) + درصد مراقبت متناسب با سن بارداری(ضریب3)</a:t>
                      </a:r>
                      <a:r>
                        <a:rPr lang="en-US" sz="1400" b="1" i="0" u="none" strike="noStrike" kern="1200" noProof="0" dirty="0">
                          <a:solidFill>
                            <a:srgbClr val="000000"/>
                          </a:solidFill>
                          <a:effectLst/>
                          <a:latin typeface="Calibri" pitchFamily="34" charset="0"/>
                          <a:ea typeface="+mn-ea"/>
                          <a:cs typeface="B Titr" panose="00000700000000000000" pitchFamily="2" charset="-78"/>
                        </a:rPr>
                        <a:t>[</a:t>
                      </a:r>
                      <a:r>
                        <a:rPr lang="ar-SA" sz="1400" b="1" i="0" u="none" strike="noStrike" kern="1200" noProof="0" dirty="0">
                          <a:solidFill>
                            <a:srgbClr val="000000"/>
                          </a:solidFill>
                          <a:effectLst/>
                          <a:latin typeface="Calibri" pitchFamily="34" charset="0"/>
                          <a:ea typeface="+mn-ea"/>
                          <a:cs typeface="B Titr" panose="00000700000000000000" pitchFamily="2" charset="-78"/>
                        </a:rPr>
                        <a:t> تقسیم بر 6</a:t>
                      </a:r>
                      <a:endParaRPr lang="en-US" sz="1400" b="1" i="0" u="none" strike="noStrike" kern="1200" noProof="0" dirty="0">
                        <a:solidFill>
                          <a:srgbClr val="000000"/>
                        </a:solidFill>
                        <a:effectLst/>
                        <a:latin typeface="Calibri" pitchFamily="34" charset="0"/>
                        <a:ea typeface="+mn-ea"/>
                        <a:cs typeface="B Titr" panose="00000700000000000000" pitchFamily="2" charset="-78"/>
                      </a:endParaRPr>
                    </a:p>
                  </a:txBody>
                  <a:tcPr marL="9525" marR="9525" marT="9525" marB="0" anchor="ctr"/>
                </a:tc>
                <a:tc hMerge="1">
                  <a:txBody>
                    <a:bodyPr/>
                    <a:lstStyle/>
                    <a:p>
                      <a:pPr algn="ctr" rtl="1" fontAlgn="ctr"/>
                      <a:endParaRPr lang="fa-IR" sz="1800" b="1" i="0" u="none" strike="noStrike" kern="1200" dirty="0">
                        <a:solidFill>
                          <a:srgbClr val="000000"/>
                        </a:solidFill>
                        <a:effectLst/>
                        <a:latin typeface="B Nazanin" panose="00000400000000000000" pitchFamily="2" charset="-78"/>
                        <a:ea typeface="+mn-ea"/>
                        <a:cs typeface="B Nazanin" panose="00000400000000000000" pitchFamily="2" charset="-78"/>
                      </a:endParaRPr>
                    </a:p>
                  </a:txBody>
                  <a:tcPr marL="9525" marR="9525" marT="9525" marB="0" anchor="ctr"/>
                </a:tc>
                <a:extLst>
                  <a:ext uri="{0D108BD9-81ED-4DB2-BD59-A6C34878D82A}">
                    <a16:rowId xmlns:a16="http://schemas.microsoft.com/office/drawing/2014/main" val="1128584544"/>
                  </a:ext>
                </a:extLst>
              </a:tr>
            </a:tbl>
          </a:graphicData>
        </a:graphic>
      </p:graphicFrame>
    </p:spTree>
    <p:extLst>
      <p:ext uri="{BB962C8B-B14F-4D97-AF65-F5344CB8AC3E}">
        <p14:creationId xmlns:p14="http://schemas.microsoft.com/office/powerpoint/2010/main" val="202362026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a:bodyPr>
          <a:lstStyle/>
          <a:p>
            <a:pPr algn="r" fontAlgn="base"/>
            <a:r>
              <a:rPr lang="fa-IR" sz="3600" b="1" dirty="0">
                <a:solidFill>
                  <a:srgbClr val="7C7C7C"/>
                </a:solidFill>
                <a:latin typeface="yekanYW"/>
                <a:cs typeface="B Titr" panose="00000700000000000000" pitchFamily="2" charset="-78"/>
              </a:rPr>
              <a:t/>
            </a:r>
            <a:br>
              <a:rPr lang="fa-IR" sz="3600" b="1" dirty="0">
                <a:solidFill>
                  <a:srgbClr val="7C7C7C"/>
                </a:solidFill>
                <a:latin typeface="yekanYW"/>
                <a:cs typeface="B Titr" panose="00000700000000000000" pitchFamily="2" charset="-78"/>
              </a:rPr>
            </a:br>
            <a:endParaRPr lang="fa-IR" dirty="0"/>
          </a:p>
        </p:txBody>
      </p:sp>
      <p:sp>
        <p:nvSpPr>
          <p:cNvPr id="6" name="Rectangle 5"/>
          <p:cNvSpPr/>
          <p:nvPr/>
        </p:nvSpPr>
        <p:spPr>
          <a:xfrm>
            <a:off x="395537" y="692696"/>
            <a:ext cx="8424936" cy="4025717"/>
          </a:xfrm>
          <a:prstGeom prst="rect">
            <a:avLst/>
          </a:prstGeom>
        </p:spPr>
        <p:txBody>
          <a:bodyPr wrap="square">
            <a:spAutoFit/>
          </a:bodyPr>
          <a:lstStyle/>
          <a:p>
            <a:pPr marL="0" marR="0" lvl="0" indent="0" algn="just" defTabSz="914400" rtl="1" eaLnBrk="1" fontAlgn="auto" latinLnBrk="0" hangingPunct="1">
              <a:lnSpc>
                <a:spcPct val="100000"/>
              </a:lnSpc>
              <a:spcBef>
                <a:spcPct val="20000"/>
              </a:spcBef>
              <a:spcAft>
                <a:spcPts val="0"/>
              </a:spcAft>
              <a:buClrTx/>
              <a:buSzTx/>
              <a:buFont typeface="Arial" panose="020B0604020202020204" pitchFamily="34" charset="0"/>
              <a:buNone/>
              <a:tabLst/>
              <a:defRPr/>
            </a:pPr>
            <a:r>
              <a:rPr lang="fa-IR" b="1">
                <a:solidFill>
                  <a:prstClr val="black"/>
                </a:solidFill>
                <a:latin typeface="Arial" panose="020B0604020202020204" pitchFamily="34" charset="0"/>
                <a:cs typeface="B Mitra" panose="00000400000000000000" pitchFamily="2" charset="-78"/>
              </a:rPr>
              <a:t>تبصره ۱ - رای صادره ظرف یک هفته قابل اعتراض در شعبه یا شعب اختصاصی دادگاه تجدیدنظر، به ریاست قاضی یا قضات ویژه منصوب رئیس قوه قضائیه در این امر می‌باشد و دادگاه مذکور حداکثر باید ظرف یک هفته تصمیم خود را اعلام کند.</a:t>
            </a:r>
          </a:p>
          <a:p>
            <a:pPr marL="0" marR="0" lvl="0" indent="0" algn="just" defTabSz="914400" rtl="1" eaLnBrk="1" fontAlgn="auto" latinLnBrk="0" hangingPunct="1">
              <a:lnSpc>
                <a:spcPct val="100000"/>
              </a:lnSpc>
              <a:spcBef>
                <a:spcPct val="20000"/>
              </a:spcBef>
              <a:spcAft>
                <a:spcPts val="0"/>
              </a:spcAft>
              <a:buClrTx/>
              <a:buSzTx/>
              <a:buFont typeface="Arial" panose="020B0604020202020204" pitchFamily="34" charset="0"/>
              <a:buNone/>
              <a:tabLst/>
              <a:defRPr/>
            </a:pPr>
            <a:r>
              <a:rPr lang="fa-IR" b="1">
                <a:solidFill>
                  <a:prstClr val="black"/>
                </a:solidFill>
                <a:latin typeface="Arial" panose="020B0604020202020204" pitchFamily="34" charset="0"/>
                <a:cs typeface="B Mitra" panose="00000400000000000000" pitchFamily="2" charset="-78"/>
              </a:rPr>
              <a:t/>
            </a:r>
            <a:br>
              <a:rPr lang="fa-IR" b="1">
                <a:solidFill>
                  <a:prstClr val="black"/>
                </a:solidFill>
                <a:latin typeface="Arial" panose="020B0604020202020204" pitchFamily="34" charset="0"/>
                <a:cs typeface="B Mitra" panose="00000400000000000000" pitchFamily="2" charset="-78"/>
              </a:rPr>
            </a:br>
            <a:r>
              <a:rPr lang="fa-IR" b="1">
                <a:solidFill>
                  <a:prstClr val="black"/>
                </a:solidFill>
                <a:latin typeface="Arial" panose="020B0604020202020204" pitchFamily="34" charset="0"/>
                <a:cs typeface="B Mitra" panose="00000400000000000000" pitchFamily="2" charset="-78"/>
              </a:rPr>
              <a:t>تبصره ۲ - بیمارستانهای مورد تایید پزشکی قانونی موظفند در موارد مجاز سقط، منحصراً پس از دستور قاضی و احراز عدم امارات و نشانه های ولوج روح،‌ سقط جنین را اجراء کنند و اطلاعات مربوط را با رعایت اصول محرمانگی در پرونده الکترونیک سلامت بیمار و یا سامانه ماده (۵۴) این قانون ثبت و بارگذاری نمایند.</a:t>
            </a:r>
            <a:br>
              <a:rPr lang="fa-IR" b="1">
                <a:solidFill>
                  <a:prstClr val="black"/>
                </a:solidFill>
                <a:latin typeface="Arial" panose="020B0604020202020204" pitchFamily="34" charset="0"/>
                <a:cs typeface="B Mitra" panose="00000400000000000000" pitchFamily="2" charset="-78"/>
              </a:rPr>
            </a:br>
            <a:r>
              <a:rPr lang="fa-IR" b="1">
                <a:solidFill>
                  <a:prstClr val="black"/>
                </a:solidFill>
                <a:latin typeface="Arial" panose="020B0604020202020204" pitchFamily="34" charset="0"/>
                <a:cs typeface="B Mitra" panose="00000400000000000000" pitchFamily="2" charset="-78"/>
              </a:rPr>
              <a:t>تبصره ۳ - سازمان پزشکی قانونی اطلاعات مربوط به کلیه مراحل درخواست سقط تا نتیجه آن، اعم از دلایل درخواست ‌دهنده، اعضای کمیسیون، صدور یا عدم صدور مجوز و دلیل صدور مجوز را با رعایت اصول محرمانگی، در پرونده الکترونیک سلامت بیمار و یا سامانه ماده (۵۴) این قانون ثبت و بارگذاری می کند و اطلاعات آن را هر سال در اختیار مجلس شورای اسلامی و شورای عالی انقلاب فرهنگی قرار می دهد.</a:t>
            </a:r>
            <a:br>
              <a:rPr lang="fa-IR" b="1">
                <a:solidFill>
                  <a:prstClr val="black"/>
                </a:solidFill>
                <a:latin typeface="Arial" panose="020B0604020202020204" pitchFamily="34" charset="0"/>
                <a:cs typeface="B Mitra" panose="00000400000000000000" pitchFamily="2" charset="-78"/>
              </a:rPr>
            </a:br>
            <a:r>
              <a:rPr lang="fa-IR" b="1">
                <a:solidFill>
                  <a:prstClr val="black"/>
                </a:solidFill>
                <a:latin typeface="Arial" panose="020B0604020202020204" pitchFamily="34" charset="0"/>
                <a:cs typeface="B Mitra" panose="00000400000000000000" pitchFamily="2" charset="-78"/>
              </a:rPr>
              <a:t>تبصره ۴ - چنانچه پزشک یا ماما یا دارو فروش، خارج از مراحل این ماده وسایل سقط جنین را فراهم سازند یا مباشرت به سقط جنین نمایند علاوه بر مجازات مقرر در ماده (۶۲۴) قانون مجازات اسلامی (کتاب پنجم - تعزیرات و مجازات های بازدارنده)، پروانه فعالیت ایشان ابطال می‌شود. تحقق این جرم نیازمند تکرار نیست.</a:t>
            </a:r>
            <a:endParaRPr lang="en-US" b="1" dirty="0">
              <a:solidFill>
                <a:prstClr val="black"/>
              </a:solidFill>
              <a:latin typeface="Arial" panose="020B0604020202020204" pitchFamily="34" charset="0"/>
              <a:cs typeface="B Mitra" panose="00000400000000000000" pitchFamily="2" charset="-78"/>
            </a:endParaRPr>
          </a:p>
        </p:txBody>
      </p:sp>
    </p:spTree>
    <p:extLst>
      <p:ext uri="{BB962C8B-B14F-4D97-AF65-F5344CB8AC3E}">
        <p14:creationId xmlns:p14="http://schemas.microsoft.com/office/powerpoint/2010/main" val="30946660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276872"/>
            <a:ext cx="7772400" cy="792088"/>
          </a:xfrm>
        </p:spPr>
        <p:txBody>
          <a:bodyPr>
            <a:normAutofit fontScale="90000"/>
          </a:bodyPr>
          <a:lstStyle/>
          <a:p>
            <a:r>
              <a:rPr lang="fa-IR" sz="3200" dirty="0" smtClean="0">
                <a:solidFill>
                  <a:srgbClr val="0070C0"/>
                </a:solidFill>
                <a:cs typeface="B Titr" panose="00000700000000000000" pitchFamily="2" charset="-78"/>
              </a:rPr>
              <a:t>دفتر ثبت روزانه و فرم </a:t>
            </a:r>
            <a:r>
              <a:rPr lang="fa-IR" sz="3200" dirty="0">
                <a:solidFill>
                  <a:srgbClr val="0070C0"/>
                </a:solidFill>
                <a:cs typeface="B Titr" panose="00000700000000000000" pitchFamily="2" charset="-78"/>
              </a:rPr>
              <a:t>های آماری </a:t>
            </a:r>
            <a:r>
              <a:rPr lang="fa-IR" sz="3200" dirty="0" smtClean="0">
                <a:solidFill>
                  <a:srgbClr val="0070C0"/>
                </a:solidFill>
                <a:cs typeface="B Titr" panose="00000700000000000000" pitchFamily="2" charset="-78"/>
              </a:rPr>
              <a:t>مشاورین محترم نفس</a:t>
            </a:r>
            <a:endParaRPr lang="fa-IR" sz="3200" dirty="0">
              <a:solidFill>
                <a:srgbClr val="0070C0"/>
              </a:solidFill>
              <a:cs typeface="B Titr" panose="00000700000000000000" pitchFamily="2" charset="-78"/>
            </a:endParaRPr>
          </a:p>
        </p:txBody>
      </p:sp>
    </p:spTree>
    <p:extLst>
      <p:ext uri="{BB962C8B-B14F-4D97-AF65-F5344CB8AC3E}">
        <p14:creationId xmlns:p14="http://schemas.microsoft.com/office/powerpoint/2010/main" val="40087362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91880" y="260647"/>
            <a:ext cx="4666830" cy="6597353"/>
          </a:xfrm>
          <a:prstGeom prst="rect">
            <a:avLst/>
          </a:prstGeom>
        </p:spPr>
      </p:pic>
    </p:spTree>
    <p:extLst>
      <p:ext uri="{BB962C8B-B14F-4D97-AF65-F5344CB8AC3E}">
        <p14:creationId xmlns:p14="http://schemas.microsoft.com/office/powerpoint/2010/main" val="12297562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51427" y="620688"/>
            <a:ext cx="8605037" cy="3600400"/>
          </a:xfrm>
          <a:prstGeom prst="rect">
            <a:avLst/>
          </a:prstGeom>
        </p:spPr>
      </p:pic>
    </p:spTree>
    <p:extLst>
      <p:ext uri="{BB962C8B-B14F-4D97-AF65-F5344CB8AC3E}">
        <p14:creationId xmlns:p14="http://schemas.microsoft.com/office/powerpoint/2010/main" val="3005492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677" y="44624"/>
            <a:ext cx="9178677" cy="6794491"/>
          </a:xfrm>
          <a:prstGeom prst="rect">
            <a:avLst/>
          </a:prstGeom>
        </p:spPr>
      </p:pic>
    </p:spTree>
    <p:extLst>
      <p:ext uri="{BB962C8B-B14F-4D97-AF65-F5344CB8AC3E}">
        <p14:creationId xmlns:p14="http://schemas.microsoft.com/office/powerpoint/2010/main" val="10151192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smtClean="0">
                <a:solidFill>
                  <a:srgbClr val="0070C0"/>
                </a:solidFill>
                <a:cs typeface="B Titr" panose="00000700000000000000" pitchFamily="2" charset="-78"/>
              </a:rPr>
              <a:t>فرم های آماری واحد های بهداشتی</a:t>
            </a:r>
            <a:endParaRPr lang="fa-IR" sz="3200" dirty="0">
              <a:solidFill>
                <a:srgbClr val="0070C0"/>
              </a:solidFill>
              <a:cs typeface="B Titr" panose="00000700000000000000" pitchFamily="2" charset="-78"/>
            </a:endParaRPr>
          </a:p>
        </p:txBody>
      </p:sp>
      <p:pic>
        <p:nvPicPr>
          <p:cNvPr id="4" name="Picture 3"/>
          <p:cNvPicPr>
            <a:picLocks noChangeAspect="1"/>
          </p:cNvPicPr>
          <p:nvPr/>
        </p:nvPicPr>
        <p:blipFill>
          <a:blip r:embed="rId3"/>
          <a:stretch>
            <a:fillRect/>
          </a:stretch>
        </p:blipFill>
        <p:spPr>
          <a:xfrm>
            <a:off x="158857" y="1556792"/>
            <a:ext cx="8897958" cy="1800200"/>
          </a:xfrm>
          <a:prstGeom prst="rect">
            <a:avLst/>
          </a:prstGeom>
        </p:spPr>
      </p:pic>
      <p:sp>
        <p:nvSpPr>
          <p:cNvPr id="3" name="Subtitle 2"/>
          <p:cNvSpPr>
            <a:spLocks noGrp="1"/>
          </p:cNvSpPr>
          <p:nvPr>
            <p:ph type="subTitle" idx="1"/>
          </p:nvPr>
        </p:nvSpPr>
        <p:spPr>
          <a:xfrm>
            <a:off x="395536" y="3573016"/>
            <a:ext cx="3676678" cy="648072"/>
          </a:xfrm>
        </p:spPr>
        <p:txBody>
          <a:bodyPr>
            <a:normAutofit fontScale="62500" lnSpcReduction="20000"/>
          </a:bodyPr>
          <a:lstStyle/>
          <a:p>
            <a:pPr marL="457200" indent="-457200">
              <a:buFont typeface="Arial" panose="020B0604020202020204" pitchFamily="34" charset="0"/>
              <a:buChar char="•"/>
            </a:pPr>
            <a:r>
              <a:rPr lang="fa-IR" dirty="0" smtClean="0">
                <a:cs typeface="B Mitra" panose="00000400000000000000" pitchFamily="2" charset="-78"/>
                <a:hlinkClick r:id="rId4" action="ppaction://hlinkfile"/>
              </a:rPr>
              <a:t>فرم شماره 1</a:t>
            </a:r>
            <a:r>
              <a:rPr lang="fa-IR" dirty="0" smtClean="0">
                <a:cs typeface="B Mitra" panose="00000400000000000000" pitchFamily="2" charset="-78"/>
              </a:rPr>
              <a:t> </a:t>
            </a:r>
          </a:p>
          <a:p>
            <a:pPr marL="457200" indent="-457200">
              <a:buFont typeface="Arial" panose="020B0604020202020204" pitchFamily="34" charset="0"/>
              <a:buChar char="•"/>
            </a:pPr>
            <a:r>
              <a:rPr lang="fa-IR" dirty="0" smtClean="0">
                <a:cs typeface="B Mitra" panose="00000400000000000000" pitchFamily="2" charset="-78"/>
                <a:hlinkClick r:id="rId4" action="ppaction://hlinkfile"/>
              </a:rPr>
              <a:t>فرم شماره 2</a:t>
            </a:r>
            <a:endParaRPr lang="en-US" dirty="0" smtClean="0">
              <a:cs typeface="B Mitra" panose="00000400000000000000" pitchFamily="2" charset="-78"/>
            </a:endParaRPr>
          </a:p>
        </p:txBody>
      </p:sp>
      <p:pic>
        <p:nvPicPr>
          <p:cNvPr id="6" name="Picture 5"/>
          <p:cNvPicPr>
            <a:picLocks noChangeAspect="1"/>
          </p:cNvPicPr>
          <p:nvPr/>
        </p:nvPicPr>
        <p:blipFill>
          <a:blip r:embed="rId5"/>
          <a:stretch>
            <a:fillRect/>
          </a:stretch>
        </p:blipFill>
        <p:spPr>
          <a:xfrm>
            <a:off x="3851920" y="3501007"/>
            <a:ext cx="4968552" cy="2990074"/>
          </a:xfrm>
          <a:prstGeom prst="rect">
            <a:avLst/>
          </a:prstGeom>
        </p:spPr>
      </p:pic>
    </p:spTree>
    <p:extLst>
      <p:ext uri="{BB962C8B-B14F-4D97-AF65-F5344CB8AC3E}">
        <p14:creationId xmlns:p14="http://schemas.microsoft.com/office/powerpoint/2010/main" val="9066910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03648" y="94035"/>
            <a:ext cx="4752528" cy="6731307"/>
          </a:xfrm>
          <a:prstGeom prst="rect">
            <a:avLst/>
          </a:prstGeom>
        </p:spPr>
      </p:pic>
    </p:spTree>
    <p:extLst>
      <p:ext uri="{BB962C8B-B14F-4D97-AF65-F5344CB8AC3E}">
        <p14:creationId xmlns:p14="http://schemas.microsoft.com/office/powerpoint/2010/main" val="12432608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79512" y="980728"/>
            <a:ext cx="8568952" cy="2808312"/>
          </a:xfrm>
          <a:prstGeom prst="rect">
            <a:avLst/>
          </a:prstGeom>
          <a:effectLst/>
        </p:spPr>
        <p:txBody>
          <a:bodyPr vert="horz" lIns="91440" tIns="45720" rIns="91440" bIns="45720" rtlCol="0" anchor="b">
            <a:normAutofit/>
          </a:bodyPr>
          <a:lstStyle>
            <a:lvl1pPr algn="r" defTabSz="457200" rtl="0" eaLnBrk="1" latinLnBrk="0" hangingPunct="1">
              <a:spcBef>
                <a:spcPct val="0"/>
              </a:spcBef>
              <a:buNone/>
              <a:defRPr sz="6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ctr" defTabSz="457200" rtl="0" eaLnBrk="1" fontAlgn="auto" latinLnBrk="0" hangingPunct="1">
              <a:lnSpc>
                <a:spcPct val="150000"/>
              </a:lnSpc>
              <a:spcBef>
                <a:spcPct val="0"/>
              </a:spcBef>
              <a:spcAft>
                <a:spcPts val="0"/>
              </a:spcAft>
              <a:buClrTx/>
              <a:buSzTx/>
              <a:buFontTx/>
              <a:buNone/>
              <a:tabLst/>
              <a:defRPr/>
            </a:pPr>
            <a:r>
              <a:rPr kumimoji="0" lang="fa-IR" sz="4400" b="0" i="0" u="none" strike="noStrike" kern="1200" cap="none" spc="0" normalizeH="0" baseline="0" noProof="0" dirty="0" smtClean="0">
                <a:ln w="3175" cmpd="sng">
                  <a:noFill/>
                </a:ln>
                <a:solidFill>
                  <a:srgbClr val="A5C445">
                    <a:lumMod val="75000"/>
                  </a:srgbClr>
                </a:solidFill>
                <a:effectLst/>
                <a:uLnTx/>
                <a:uFillTx/>
                <a:latin typeface="Corbel" panose="020B0503020204020204"/>
                <a:ea typeface="+mj-ea"/>
                <a:cs typeface="B Titr" panose="00000700000000000000" pitchFamily="2" charset="-78"/>
              </a:rPr>
              <a:t>مهار، پیشگیری و پایش سقط خودبخودی</a:t>
            </a:r>
            <a:endParaRPr kumimoji="0" lang="en-US" sz="4400" b="0" i="0" u="none" strike="noStrike" kern="1200" cap="none" spc="0" normalizeH="0" baseline="0" noProof="0" dirty="0">
              <a:ln w="3175" cmpd="sng">
                <a:noFill/>
              </a:ln>
              <a:solidFill>
                <a:srgbClr val="A5C445">
                  <a:lumMod val="75000"/>
                </a:srgbClr>
              </a:solidFill>
              <a:effectLst/>
              <a:uLnTx/>
              <a:uFillTx/>
              <a:latin typeface="Corbel" panose="020B0503020204020204"/>
              <a:ea typeface="+mj-ea"/>
              <a:cs typeface="B Titr" panose="00000700000000000000" pitchFamily="2" charset="-78"/>
            </a:endParaRPr>
          </a:p>
        </p:txBody>
      </p:sp>
    </p:spTree>
    <p:extLst>
      <p:ext uri="{BB962C8B-B14F-4D97-AF65-F5344CB8AC3E}">
        <p14:creationId xmlns:p14="http://schemas.microsoft.com/office/powerpoint/2010/main" val="28886570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99557" y="994605"/>
            <a:ext cx="6828511" cy="5006145"/>
          </a:xfrm>
          <a:prstGeom prst="rect">
            <a:avLst/>
          </a:prstGeom>
        </p:spPr>
      </p:pic>
    </p:spTree>
    <p:extLst>
      <p:ext uri="{BB962C8B-B14F-4D97-AF65-F5344CB8AC3E}">
        <p14:creationId xmlns:p14="http://schemas.microsoft.com/office/powerpoint/2010/main" val="4845983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66010" y="996042"/>
            <a:ext cx="4612005" cy="4841422"/>
          </a:xfrm>
          <a:prstGeom prst="rect">
            <a:avLst/>
          </a:prstGeom>
        </p:spPr>
      </p:pic>
    </p:spTree>
    <p:extLst>
      <p:ext uri="{BB962C8B-B14F-4D97-AF65-F5344CB8AC3E}">
        <p14:creationId xmlns:p14="http://schemas.microsoft.com/office/powerpoint/2010/main" val="2456715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23528" y="332656"/>
            <a:ext cx="7632700" cy="922338"/>
          </a:xfrm>
        </p:spPr>
        <p:txBody>
          <a:bodyPr/>
          <a:lstStyle/>
          <a:p>
            <a:pPr marL="0" marR="0" lvl="0" indent="0" defTabSz="914400" rtl="1" eaLnBrk="1" fontAlgn="ctr" latinLnBrk="0" hangingPunct="1">
              <a:lnSpc>
                <a:spcPct val="100000"/>
              </a:lnSpc>
              <a:spcBef>
                <a:spcPts val="0"/>
              </a:spcBef>
              <a:spcAft>
                <a:spcPts val="0"/>
              </a:spcAft>
              <a:tabLst/>
              <a:defRPr/>
            </a:pPr>
            <a:r>
              <a:rPr lang="fa-IR" sz="2200" dirty="0">
                <a:solidFill>
                  <a:srgbClr val="C00000"/>
                </a:solidFill>
                <a:cs typeface="B Titr" panose="00000700000000000000" pitchFamily="2" charset="-78"/>
              </a:rPr>
              <a:t>درصد زنان زایمان کرده که مراقبت پیش از بارداری انجام داده اند</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endParaRPr lang="fa-IR" dirty="0"/>
          </a:p>
        </p:txBody>
      </p:sp>
      <p:graphicFrame>
        <p:nvGraphicFramePr>
          <p:cNvPr id="6" name="Chart 5"/>
          <p:cNvGraphicFramePr>
            <a:graphicFrameLocks/>
          </p:cNvGraphicFramePr>
          <p:nvPr>
            <p:extLst/>
          </p:nvPr>
        </p:nvGraphicFramePr>
        <p:xfrm>
          <a:off x="251521" y="1628800"/>
          <a:ext cx="8568952" cy="46805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541874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074678" y="1165434"/>
            <a:ext cx="4771985" cy="4835317"/>
          </a:xfrm>
          <a:prstGeom prst="rect">
            <a:avLst/>
          </a:prstGeom>
        </p:spPr>
      </p:pic>
    </p:spTree>
    <p:extLst>
      <p:ext uri="{BB962C8B-B14F-4D97-AF65-F5344CB8AC3E}">
        <p14:creationId xmlns:p14="http://schemas.microsoft.com/office/powerpoint/2010/main" val="42014417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00300" y="1012371"/>
            <a:ext cx="4680585" cy="4825093"/>
          </a:xfrm>
          <a:prstGeom prst="rect">
            <a:avLst/>
          </a:prstGeom>
        </p:spPr>
      </p:pic>
    </p:spTree>
    <p:extLst>
      <p:ext uri="{BB962C8B-B14F-4D97-AF65-F5344CB8AC3E}">
        <p14:creationId xmlns:p14="http://schemas.microsoft.com/office/powerpoint/2010/main" val="26435637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632347" y="1021556"/>
            <a:ext cx="5637134" cy="4814888"/>
          </a:xfrm>
          <a:prstGeom prst="rect">
            <a:avLst/>
          </a:prstGeom>
        </p:spPr>
      </p:pic>
    </p:spTree>
    <p:extLst>
      <p:ext uri="{BB962C8B-B14F-4D97-AF65-F5344CB8AC3E}">
        <p14:creationId xmlns:p14="http://schemas.microsoft.com/office/powerpoint/2010/main" val="2165474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66010" y="993055"/>
            <a:ext cx="4526280" cy="4853390"/>
          </a:xfrm>
          <a:prstGeom prst="rect">
            <a:avLst/>
          </a:prstGeom>
        </p:spPr>
      </p:pic>
    </p:spTree>
    <p:extLst>
      <p:ext uri="{BB962C8B-B14F-4D97-AF65-F5344CB8AC3E}">
        <p14:creationId xmlns:p14="http://schemas.microsoft.com/office/powerpoint/2010/main" val="1993983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314575" y="1011556"/>
            <a:ext cx="4414838" cy="4852035"/>
          </a:xfrm>
          <a:prstGeom prst="rect">
            <a:avLst/>
          </a:prstGeom>
        </p:spPr>
      </p:pic>
    </p:spTree>
    <p:extLst>
      <p:ext uri="{BB962C8B-B14F-4D97-AF65-F5344CB8AC3E}">
        <p14:creationId xmlns:p14="http://schemas.microsoft.com/office/powerpoint/2010/main" val="15488891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95942" y="1089422"/>
            <a:ext cx="8768443" cy="4679156"/>
          </a:xfrm>
          <a:prstGeom prst="rect">
            <a:avLst/>
          </a:prstGeom>
        </p:spPr>
      </p:pic>
    </p:spTree>
    <p:extLst>
      <p:ext uri="{BB962C8B-B14F-4D97-AF65-F5344CB8AC3E}">
        <p14:creationId xmlns:p14="http://schemas.microsoft.com/office/powerpoint/2010/main" val="352063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3093" y="1100138"/>
            <a:ext cx="8662307" cy="4657725"/>
          </a:xfrm>
          <a:prstGeom prst="rect">
            <a:avLst/>
          </a:prstGeom>
        </p:spPr>
      </p:pic>
    </p:spTree>
    <p:extLst>
      <p:ext uri="{BB962C8B-B14F-4D97-AF65-F5344CB8AC3E}">
        <p14:creationId xmlns:p14="http://schemas.microsoft.com/office/powerpoint/2010/main" val="14458815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14548" y="875338"/>
            <a:ext cx="8096002" cy="5125412"/>
          </a:xfrm>
          <a:prstGeom prst="rect">
            <a:avLst/>
          </a:prstGeom>
        </p:spPr>
      </p:pic>
    </p:spTree>
    <p:extLst>
      <p:ext uri="{BB962C8B-B14F-4D97-AF65-F5344CB8AC3E}">
        <p14:creationId xmlns:p14="http://schemas.microsoft.com/office/powerpoint/2010/main" val="7199379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02121" y="1204604"/>
            <a:ext cx="8667836" cy="4150426"/>
          </a:xfrm>
          <a:prstGeom prst="rect">
            <a:avLst/>
          </a:prstGeom>
        </p:spPr>
      </p:pic>
    </p:spTree>
    <p:extLst>
      <p:ext uri="{BB962C8B-B14F-4D97-AF65-F5344CB8AC3E}">
        <p14:creationId xmlns:p14="http://schemas.microsoft.com/office/powerpoint/2010/main" val="17948251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800519" y="971268"/>
            <a:ext cx="5323229" cy="4875177"/>
          </a:xfrm>
          <a:prstGeom prst="rect">
            <a:avLst/>
          </a:prstGeom>
        </p:spPr>
      </p:pic>
    </p:spTree>
    <p:extLst>
      <p:ext uri="{BB962C8B-B14F-4D97-AF65-F5344CB8AC3E}">
        <p14:creationId xmlns:p14="http://schemas.microsoft.com/office/powerpoint/2010/main" val="3864674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223" y="764704"/>
            <a:ext cx="7235825" cy="576263"/>
          </a:xfrm>
        </p:spPr>
        <p:txBody>
          <a:bodyPr/>
          <a:lstStyle/>
          <a:p>
            <a:pPr marL="0" marR="0" lvl="0" indent="0" algn="ctr" defTabSz="914400" rtl="1" eaLnBrk="1" fontAlgn="ctr" latinLnBrk="0" hangingPunct="1">
              <a:lnSpc>
                <a:spcPct val="100000"/>
              </a:lnSpc>
              <a:spcBef>
                <a:spcPts val="0"/>
              </a:spcBef>
              <a:spcAft>
                <a:spcPts val="0"/>
              </a:spcAft>
              <a:buClrTx/>
              <a:buSzTx/>
              <a:buFontTx/>
              <a:buNone/>
              <a:tabLst/>
              <a:defRPr/>
            </a:pPr>
            <a:r>
              <a:rPr lang="fa-IR" sz="2200" dirty="0">
                <a:solidFill>
                  <a:srgbClr val="C00000"/>
                </a:solidFill>
                <a:cs typeface="B Titr" panose="00000700000000000000" pitchFamily="2" charset="-78"/>
              </a:rPr>
              <a:t>درصد زنان زایمان کرده که حداقل 1 بار در بارداری مراقبت شده اند</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r>
              <a:rPr lang="fa-IR" sz="2200" dirty="0">
                <a:solidFill>
                  <a:srgbClr val="C00000"/>
                </a:solidFill>
                <a:cs typeface="B Titr" panose="00000700000000000000" pitchFamily="2" charset="-78"/>
              </a:rPr>
              <a:t/>
            </a:r>
            <a:br>
              <a:rPr lang="fa-IR" sz="2200" dirty="0">
                <a:solidFill>
                  <a:srgbClr val="C00000"/>
                </a:solidFill>
                <a:cs typeface="B Titr" panose="00000700000000000000" pitchFamily="2" charset="-78"/>
              </a:rPr>
            </a:br>
            <a:endParaRPr lang="fa-IR" sz="2200" dirty="0">
              <a:solidFill>
                <a:srgbClr val="C00000"/>
              </a:solidFill>
              <a:cs typeface="B Titr" panose="00000700000000000000" pitchFamily="2" charset="-78"/>
            </a:endParaRPr>
          </a:p>
        </p:txBody>
      </p:sp>
      <p:graphicFrame>
        <p:nvGraphicFramePr>
          <p:cNvPr id="5" name="Chart 4"/>
          <p:cNvGraphicFramePr>
            <a:graphicFrameLocks/>
          </p:cNvGraphicFramePr>
          <p:nvPr>
            <p:extLst/>
          </p:nvPr>
        </p:nvGraphicFramePr>
        <p:xfrm>
          <a:off x="467544" y="1772816"/>
          <a:ext cx="8064904" cy="41147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6766494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420684" y="1600200"/>
            <a:ext cx="5889881" cy="4525963"/>
          </a:xfrm>
          <a:prstGeom prst="rect">
            <a:avLst/>
          </a:prstGeom>
        </p:spPr>
      </p:pic>
    </p:spTree>
    <p:extLst>
      <p:ext uri="{BB962C8B-B14F-4D97-AF65-F5344CB8AC3E}">
        <p14:creationId xmlns:p14="http://schemas.microsoft.com/office/powerpoint/2010/main" val="10574444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05968" y="1600200"/>
            <a:ext cx="6719314" cy="4525963"/>
          </a:xfrm>
          <a:prstGeom prst="rect">
            <a:avLst/>
          </a:prstGeom>
        </p:spPr>
      </p:pic>
    </p:spTree>
    <p:extLst>
      <p:ext uri="{BB962C8B-B14F-4D97-AF65-F5344CB8AC3E}">
        <p14:creationId xmlns:p14="http://schemas.microsoft.com/office/powerpoint/2010/main" val="4931826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403648" y="1556792"/>
            <a:ext cx="6248400" cy="4648200"/>
          </a:xfrm>
          <a:prstGeom prst="rect">
            <a:avLst/>
          </a:prstGeom>
        </p:spPr>
      </p:pic>
    </p:spTree>
    <p:extLst>
      <p:ext uri="{BB962C8B-B14F-4D97-AF65-F5344CB8AC3E}">
        <p14:creationId xmlns:p14="http://schemas.microsoft.com/office/powerpoint/2010/main" val="378440667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67544" y="2060848"/>
            <a:ext cx="8220075" cy="3857625"/>
          </a:xfrm>
          <a:prstGeom prst="rect">
            <a:avLst/>
          </a:prstGeom>
        </p:spPr>
      </p:pic>
    </p:spTree>
    <p:extLst>
      <p:ext uri="{BB962C8B-B14F-4D97-AF65-F5344CB8AC3E}">
        <p14:creationId xmlns:p14="http://schemas.microsoft.com/office/powerpoint/2010/main" val="34086162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136831" y="1600200"/>
            <a:ext cx="6457588" cy="4525963"/>
          </a:xfrm>
          <a:prstGeom prst="rect">
            <a:avLst/>
          </a:prstGeom>
        </p:spPr>
      </p:pic>
    </p:spTree>
    <p:extLst>
      <p:ext uri="{BB962C8B-B14F-4D97-AF65-F5344CB8AC3E}">
        <p14:creationId xmlns:p14="http://schemas.microsoft.com/office/powerpoint/2010/main" val="144758107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079975" y="1600200"/>
            <a:ext cx="6571299" cy="4525963"/>
          </a:xfrm>
          <a:prstGeom prst="rect">
            <a:avLst/>
          </a:prstGeom>
        </p:spPr>
      </p:pic>
    </p:spTree>
    <p:extLst>
      <p:ext uri="{BB962C8B-B14F-4D97-AF65-F5344CB8AC3E}">
        <p14:creationId xmlns:p14="http://schemas.microsoft.com/office/powerpoint/2010/main" val="37026636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806031" y="1600200"/>
            <a:ext cx="7119188" cy="4525963"/>
          </a:xfrm>
          <a:prstGeom prst="rect">
            <a:avLst/>
          </a:prstGeom>
        </p:spPr>
      </p:pic>
    </p:spTree>
    <p:extLst>
      <p:ext uri="{BB962C8B-B14F-4D97-AF65-F5344CB8AC3E}">
        <p14:creationId xmlns:p14="http://schemas.microsoft.com/office/powerpoint/2010/main" val="14492831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idx="1"/>
          </p:nvPr>
        </p:nvSpPr>
        <p:spPr/>
        <p:txBody>
          <a:bodyPr/>
          <a:lstStyle/>
          <a:p>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144"/>
            <a:ext cx="9144000" cy="6822971"/>
          </a:xfrm>
          <a:prstGeom prst="rect">
            <a:avLst/>
          </a:prstGeom>
        </p:spPr>
      </p:pic>
      <p:sp>
        <p:nvSpPr>
          <p:cNvPr id="4" name="Rectangle 3"/>
          <p:cNvSpPr/>
          <p:nvPr/>
        </p:nvSpPr>
        <p:spPr>
          <a:xfrm>
            <a:off x="816692" y="4173219"/>
            <a:ext cx="4192229" cy="1294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eaLnBrk="1" fontAlgn="auto" hangingPunct="1">
              <a:spcBef>
                <a:spcPts val="0"/>
              </a:spcBef>
              <a:spcAft>
                <a:spcPts val="0"/>
              </a:spcAft>
            </a:pPr>
            <a:r>
              <a:rPr lang="fa-IR" sz="5400" dirty="0">
                <a:solidFill>
                  <a:srgbClr val="FFFF00"/>
                </a:solidFill>
                <a:latin typeface="Arial"/>
                <a:cs typeface="B Titr" panose="00000700000000000000" pitchFamily="2" charset="-78"/>
              </a:rPr>
              <a:t>یلدا مبارک</a:t>
            </a:r>
            <a:endParaRPr lang="en-US" sz="5400" dirty="0">
              <a:solidFill>
                <a:srgbClr val="FFFF00"/>
              </a:solidFill>
              <a:latin typeface="Arial"/>
              <a:cs typeface="B Titr" panose="00000700000000000000" pitchFamily="2" charset="-78"/>
            </a:endParaRPr>
          </a:p>
        </p:txBody>
      </p:sp>
    </p:spTree>
    <p:extLst>
      <p:ext uri="{BB962C8B-B14F-4D97-AF65-F5344CB8AC3E}">
        <p14:creationId xmlns:p14="http://schemas.microsoft.com/office/powerpoint/2010/main" val="32499876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3987" y="245219"/>
            <a:ext cx="6842125" cy="922337"/>
          </a:xfrm>
        </p:spPr>
        <p:txBody>
          <a:bodyPr/>
          <a:lstStyle/>
          <a:p>
            <a:pPr algn="ctr"/>
            <a:r>
              <a:rPr lang="fa-IR" sz="4400" b="1" dirty="0">
                <a:solidFill>
                  <a:srgbClr val="C00000"/>
                </a:solidFill>
                <a:cs typeface="B Titr" panose="00000700000000000000" pitchFamily="2" charset="-78"/>
              </a:rPr>
              <a:t>سپاس از توجه شما</a:t>
            </a:r>
            <a:endParaRPr lang="fa-IR" dirty="0">
              <a:solidFill>
                <a:srgbClr val="C00000"/>
              </a:solidFill>
            </a:endParaRP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800" y="1412777"/>
            <a:ext cx="9211726" cy="6120680"/>
          </a:xfrm>
        </p:spPr>
      </p:pic>
      <p:sp>
        <p:nvSpPr>
          <p:cNvPr id="9" name="Rectangle 8"/>
          <p:cNvSpPr/>
          <p:nvPr/>
        </p:nvSpPr>
        <p:spPr>
          <a:xfrm>
            <a:off x="6948264" y="0"/>
            <a:ext cx="2215662" cy="14127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fa-IR" sz="1800" b="0" i="0" u="none" strike="noStrike" kern="1200" cap="none" spc="0" normalizeH="0" baseline="0" noProof="0">
              <a:ln>
                <a:noFill/>
              </a:ln>
              <a:solidFill>
                <a:srgbClr val="FFFFFF"/>
              </a:solidFill>
              <a:effectLst/>
              <a:uLnTx/>
              <a:uFillTx/>
              <a:latin typeface="Calibri"/>
              <a:ea typeface="+mn-ea"/>
              <a:cs typeface="Arial" panose="020B0604020202020204" pitchFamily="34" charset="0"/>
            </a:endParaRPr>
          </a:p>
        </p:txBody>
      </p:sp>
    </p:spTree>
    <p:extLst>
      <p:ext uri="{BB962C8B-B14F-4D97-AF65-F5344CB8AC3E}">
        <p14:creationId xmlns:p14="http://schemas.microsoft.com/office/powerpoint/2010/main" val="25084956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1521" y="332656"/>
            <a:ext cx="6842125" cy="922337"/>
          </a:xfrm>
        </p:spPr>
        <p:txBody>
          <a:bodyPr/>
          <a:lstStyle/>
          <a:p>
            <a:pPr marL="0" marR="0" lvl="0" indent="0" defTabSz="914400" rtl="1" eaLnBrk="1" fontAlgn="ctr" latinLnBrk="0" hangingPunct="1">
              <a:lnSpc>
                <a:spcPct val="100000"/>
              </a:lnSpc>
              <a:spcBef>
                <a:spcPts val="0"/>
              </a:spcBef>
              <a:spcAft>
                <a:spcPts val="0"/>
              </a:spcAft>
              <a:tabLst/>
              <a:defRPr/>
            </a:pPr>
            <a:r>
              <a:rPr lang="fa-IR" sz="2200" dirty="0">
                <a:solidFill>
                  <a:srgbClr val="C00000"/>
                </a:solidFill>
                <a:cs typeface="B Titr" panose="00000700000000000000" pitchFamily="2" charset="-78"/>
              </a:rPr>
              <a:t>درصد مادران بارداری که اولین خدمت بارداری را دریافت کرده اند</a:t>
            </a:r>
            <a:br>
              <a:rPr lang="fa-IR" sz="2200" dirty="0">
                <a:solidFill>
                  <a:srgbClr val="C00000"/>
                </a:solidFill>
                <a:cs typeface="B Titr" panose="00000700000000000000" pitchFamily="2" charset="-78"/>
              </a:rPr>
            </a:br>
            <a:endParaRPr lang="fa-IR" sz="2200" dirty="0">
              <a:solidFill>
                <a:srgbClr val="C00000"/>
              </a:solidFill>
              <a:cs typeface="B Titr" panose="00000700000000000000" pitchFamily="2" charset="-78"/>
            </a:endParaRPr>
          </a:p>
        </p:txBody>
      </p:sp>
      <p:graphicFrame>
        <p:nvGraphicFramePr>
          <p:cNvPr id="6" name="Chart 5"/>
          <p:cNvGraphicFramePr>
            <a:graphicFrameLocks/>
          </p:cNvGraphicFramePr>
          <p:nvPr>
            <p:extLst/>
          </p:nvPr>
        </p:nvGraphicFramePr>
        <p:xfrm>
          <a:off x="251521" y="1700807"/>
          <a:ext cx="8496944" cy="44644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97003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65175"/>
            <a:ext cx="6842125" cy="792163"/>
          </a:xfrm>
        </p:spPr>
        <p:txBody>
          <a:bodyPr/>
          <a:lstStyle/>
          <a:p>
            <a:pPr marL="0" marR="0" lvl="0" indent="0" algn="ctr" defTabSz="914400" rtl="1" eaLnBrk="1" fontAlgn="ctr" latinLnBrk="0" hangingPunct="1">
              <a:lnSpc>
                <a:spcPct val="150000"/>
              </a:lnSpc>
              <a:spcBef>
                <a:spcPts val="0"/>
              </a:spcBef>
              <a:spcAft>
                <a:spcPts val="0"/>
              </a:spcAft>
              <a:buClrTx/>
              <a:buSzTx/>
              <a:buFontTx/>
              <a:buNone/>
              <a:tabLst/>
              <a:defRPr/>
            </a:pPr>
            <a:r>
              <a:rPr lang="fa-IR" sz="2200" dirty="0">
                <a:solidFill>
                  <a:srgbClr val="C00000"/>
                </a:solidFill>
                <a:cs typeface="B Titr" panose="00000700000000000000" pitchFamily="2" charset="-78"/>
              </a:rPr>
              <a:t>درصد مادرانی که متناسب با سن بارداری حداقل مراقبت را دریافت کرده اند (پوشش مراقبت بارداری)</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endParaRPr lang="fa-IR" dirty="0"/>
          </a:p>
        </p:txBody>
      </p:sp>
      <p:graphicFrame>
        <p:nvGraphicFramePr>
          <p:cNvPr id="6" name="Chart 5"/>
          <p:cNvGraphicFramePr>
            <a:graphicFrameLocks/>
          </p:cNvGraphicFramePr>
          <p:nvPr>
            <p:extLst/>
          </p:nvPr>
        </p:nvGraphicFramePr>
        <p:xfrm>
          <a:off x="467544" y="1700808"/>
          <a:ext cx="8160156" cy="452278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55424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a:graphicFrameLocks/>
          </p:cNvGraphicFramePr>
          <p:nvPr>
            <p:extLst/>
          </p:nvPr>
        </p:nvGraphicFramePr>
        <p:xfrm>
          <a:off x="467544" y="1772816"/>
          <a:ext cx="8277505" cy="4290458"/>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323528" y="404664"/>
            <a:ext cx="6624736" cy="523220"/>
          </a:xfrm>
          <a:prstGeom prst="rect">
            <a:avLst/>
          </a:prstGeom>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a-IR" sz="2800" b="0" i="0" u="none" strike="noStrike" kern="1200" cap="none" spc="0" normalizeH="0" baseline="0" noProof="0" dirty="0">
                <a:ln>
                  <a:noFill/>
                </a:ln>
                <a:solidFill>
                  <a:srgbClr val="C00000"/>
                </a:solidFill>
                <a:effectLst/>
                <a:uLnTx/>
                <a:uFillTx/>
                <a:latin typeface="Arial" pitchFamily="34" charset="0"/>
                <a:ea typeface="+mn-ea"/>
                <a:cs typeface="B Titr" panose="00000700000000000000" pitchFamily="2" charset="-78"/>
              </a:rPr>
              <a:t>درصد </a:t>
            </a:r>
            <a:r>
              <a:rPr kumimoji="0" lang="fa-IR" sz="2800" b="0" i="0" u="none" strike="noStrike" kern="1200" cap="none" spc="0" normalizeH="0" baseline="0" noProof="0" dirty="0" smtClean="0">
                <a:ln>
                  <a:noFill/>
                </a:ln>
                <a:solidFill>
                  <a:srgbClr val="C00000"/>
                </a:solidFill>
                <a:effectLst/>
                <a:uLnTx/>
                <a:uFillTx/>
                <a:latin typeface="Arial" pitchFamily="34" charset="0"/>
                <a:ea typeface="+mn-ea"/>
                <a:cs typeface="B Titr" panose="00000700000000000000" pitchFamily="2" charset="-78"/>
              </a:rPr>
              <a:t>مراقبت کلی بارداری</a:t>
            </a:r>
            <a:endPar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4995792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536" y="476672"/>
            <a:ext cx="6842125" cy="922337"/>
          </a:xfrm>
        </p:spPr>
        <p:txBody>
          <a:bodyPr/>
          <a:lstStyle/>
          <a:p>
            <a:pPr marL="0" marR="0" lvl="0" indent="0" defTabSz="914400" rtl="1" eaLnBrk="1" fontAlgn="ctr" latinLnBrk="0" hangingPunct="1">
              <a:lnSpc>
                <a:spcPct val="100000"/>
              </a:lnSpc>
              <a:spcBef>
                <a:spcPts val="0"/>
              </a:spcBef>
              <a:spcAft>
                <a:spcPts val="0"/>
              </a:spcAft>
              <a:tabLst/>
              <a:defRPr/>
            </a:pPr>
            <a:r>
              <a:rPr lang="fa-IR" sz="2200" dirty="0">
                <a:solidFill>
                  <a:srgbClr val="C00000"/>
                </a:solidFill>
                <a:cs typeface="B Titr" panose="00000700000000000000" pitchFamily="2" charset="-78"/>
              </a:rPr>
              <a:t>درصد مادرانی که حداقل دو بار پس از زایمان مراقبت شده اند</a:t>
            </a:r>
            <a:r>
              <a:rPr lang="fa-IR" sz="1800" b="1" dirty="0">
                <a:solidFill>
                  <a:srgbClr val="000000"/>
                </a:solidFill>
                <a:latin typeface="B Nazanin" panose="00000400000000000000" pitchFamily="2" charset="-78"/>
                <a:ea typeface="+mn-ea"/>
                <a:cs typeface="B Nazanin" panose="00000400000000000000" pitchFamily="2" charset="-78"/>
              </a:rPr>
              <a:t/>
            </a:r>
            <a:br>
              <a:rPr lang="fa-IR" sz="1800" b="1" dirty="0">
                <a:solidFill>
                  <a:srgbClr val="000000"/>
                </a:solidFill>
                <a:latin typeface="B Nazanin" panose="00000400000000000000" pitchFamily="2" charset="-78"/>
                <a:ea typeface="+mn-ea"/>
                <a:cs typeface="B Nazanin" panose="00000400000000000000" pitchFamily="2" charset="-78"/>
              </a:rPr>
            </a:br>
            <a:endParaRPr lang="fa-IR" dirty="0"/>
          </a:p>
        </p:txBody>
      </p:sp>
      <p:graphicFrame>
        <p:nvGraphicFramePr>
          <p:cNvPr id="5" name="Chart 4"/>
          <p:cNvGraphicFramePr>
            <a:graphicFrameLocks/>
          </p:cNvGraphicFramePr>
          <p:nvPr>
            <p:extLst/>
          </p:nvPr>
        </p:nvGraphicFramePr>
        <p:xfrm>
          <a:off x="179512" y="1628800"/>
          <a:ext cx="8410939" cy="48196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81177618"/>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Custom 256">
      <a:dk1>
        <a:sysClr val="windowText" lastClr="000000"/>
      </a:dk1>
      <a:lt1>
        <a:srgbClr val="FFFFFF"/>
      </a:lt1>
      <a:dk2>
        <a:srgbClr val="000000"/>
      </a:dk2>
      <a:lt2>
        <a:srgbClr val="FFFFFF"/>
      </a:lt2>
      <a:accent1>
        <a:srgbClr val="A5C445"/>
      </a:accent1>
      <a:accent2>
        <a:srgbClr val="6BA7F8"/>
      </a:accent2>
      <a:accent3>
        <a:srgbClr val="C3DBFC"/>
      </a:accent3>
      <a:accent4>
        <a:srgbClr val="0A2793"/>
      </a:accent4>
      <a:accent5>
        <a:srgbClr val="C0E8FD"/>
      </a:accent5>
      <a:accent6>
        <a:srgbClr val="6097E1"/>
      </a:accent6>
      <a:hlink>
        <a:srgbClr val="0B6DEF"/>
      </a:hlink>
      <a:folHlink>
        <a:srgbClr val="237DF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BC1C1C"/>
      </a:accent1>
      <a:accent2>
        <a:srgbClr val="F67534"/>
      </a:accent2>
      <a:accent3>
        <a:srgbClr val="EAAC35"/>
      </a:accent3>
      <a:accent4>
        <a:srgbClr val="9BAF68"/>
      </a:accent4>
      <a:accent5>
        <a:srgbClr val="68B9A6"/>
      </a:accent5>
      <a:accent6>
        <a:srgbClr val="50B1D4"/>
      </a:accent6>
      <a:hlink>
        <a:srgbClr val="E46416"/>
      </a:hlink>
      <a:folHlink>
        <a:srgbClr val="EE9340"/>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93B4CCAC-FD5A-4D59-B1AC-EAF45910B5A9}"/>
    </a:ext>
  </a:extLst>
</a:theme>
</file>

<file path=ppt/theme/theme3.xml><?xml version="1.0" encoding="utf-8"?>
<a:theme xmlns:a="http://schemas.openxmlformats.org/drawingml/2006/main" name="1_Office Theme">
  <a:themeElements>
    <a:clrScheme name="Custom 155">
      <a:dk1>
        <a:sysClr val="windowText" lastClr="000000"/>
      </a:dk1>
      <a:lt1>
        <a:srgbClr val="FFFFFF"/>
      </a:lt1>
      <a:dk2>
        <a:srgbClr val="000000"/>
      </a:dk2>
      <a:lt2>
        <a:srgbClr val="FFFFFF"/>
      </a:lt2>
      <a:accent1>
        <a:srgbClr val="B8D98A"/>
      </a:accent1>
      <a:accent2>
        <a:srgbClr val="6BA7F8"/>
      </a:accent2>
      <a:accent3>
        <a:srgbClr val="C3DBFC"/>
      </a:accent3>
      <a:accent4>
        <a:srgbClr val="0A2793"/>
      </a:accent4>
      <a:accent5>
        <a:srgbClr val="C0E8FD"/>
      </a:accent5>
      <a:accent6>
        <a:srgbClr val="6097E1"/>
      </a:accent6>
      <a:hlink>
        <a:srgbClr val="0B6DEF"/>
      </a:hlink>
      <a:folHlink>
        <a:srgbClr val="237DF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owerpoint-template-24">
  <a:themeElements>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fontScheme name="powerpoint-template-24">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gradFill rotWithShape="1">
          <a:gsLst>
            <a:gs pos="0">
              <a:schemeClr val="bg2">
                <a:gamma/>
                <a:tint val="26667"/>
                <a:invGamma/>
              </a:schemeClr>
            </a:gs>
            <a:gs pos="100000">
              <a:schemeClr val="bg2">
                <a:alpha val="14999"/>
              </a:schemeClr>
            </a:gs>
          </a:gsLst>
          <a:lin ang="540000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owerpoint-template-24 1">
        <a:dk1>
          <a:srgbClr val="4D4D4D"/>
        </a:dk1>
        <a:lt1>
          <a:srgbClr val="FFFFFF"/>
        </a:lt1>
        <a:dk2>
          <a:srgbClr val="4D4D4D"/>
        </a:dk2>
        <a:lt2>
          <a:srgbClr val="0C209B"/>
        </a:lt2>
        <a:accent1>
          <a:srgbClr val="2167BF"/>
        </a:accent1>
        <a:accent2>
          <a:srgbClr val="C60C0D"/>
        </a:accent2>
        <a:accent3>
          <a:srgbClr val="FFFFFF"/>
        </a:accent3>
        <a:accent4>
          <a:srgbClr val="404040"/>
        </a:accent4>
        <a:accent5>
          <a:srgbClr val="ABB8DC"/>
        </a:accent5>
        <a:accent6>
          <a:srgbClr val="B30A0B"/>
        </a:accent6>
        <a:hlink>
          <a:srgbClr val="4793C7"/>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2">
        <a:dk1>
          <a:srgbClr val="4D4D4D"/>
        </a:dk1>
        <a:lt1>
          <a:srgbClr val="FFFFFF"/>
        </a:lt1>
        <a:dk2>
          <a:srgbClr val="4D4D4D"/>
        </a:dk2>
        <a:lt2>
          <a:srgbClr val="CC0000"/>
        </a:lt2>
        <a:accent1>
          <a:srgbClr val="FF9933"/>
        </a:accent1>
        <a:accent2>
          <a:srgbClr val="009900"/>
        </a:accent2>
        <a:accent3>
          <a:srgbClr val="FFFFFF"/>
        </a:accent3>
        <a:accent4>
          <a:srgbClr val="404040"/>
        </a:accent4>
        <a:accent5>
          <a:srgbClr val="FFCAAD"/>
        </a:accent5>
        <a:accent6>
          <a:srgbClr val="008A00"/>
        </a:accent6>
        <a:hlink>
          <a:srgbClr val="3366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3">
        <a:dk1>
          <a:srgbClr val="4D4D4D"/>
        </a:dk1>
        <a:lt1>
          <a:srgbClr val="FFFFFF"/>
        </a:lt1>
        <a:dk2>
          <a:srgbClr val="4D4D4D"/>
        </a:dk2>
        <a:lt2>
          <a:srgbClr val="116DE4"/>
        </a:lt2>
        <a:accent1>
          <a:srgbClr val="235CAF"/>
        </a:accent1>
        <a:accent2>
          <a:srgbClr val="54A1EE"/>
        </a:accent2>
        <a:accent3>
          <a:srgbClr val="FFFFFF"/>
        </a:accent3>
        <a:accent4>
          <a:srgbClr val="404040"/>
        </a:accent4>
        <a:accent5>
          <a:srgbClr val="ACB5D4"/>
        </a:accent5>
        <a:accent6>
          <a:srgbClr val="4B91D8"/>
        </a:accent6>
        <a:hlink>
          <a:srgbClr val="1391E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4">
        <a:dk1>
          <a:srgbClr val="4D4D4D"/>
        </a:dk1>
        <a:lt1>
          <a:srgbClr val="FFFFFF"/>
        </a:lt1>
        <a:dk2>
          <a:srgbClr val="4D4D4D"/>
        </a:dk2>
        <a:lt2>
          <a:srgbClr val="246DD8"/>
        </a:lt2>
        <a:accent1>
          <a:srgbClr val="2FC5F1"/>
        </a:accent1>
        <a:accent2>
          <a:srgbClr val="218DEB"/>
        </a:accent2>
        <a:accent3>
          <a:srgbClr val="FFFFFF"/>
        </a:accent3>
        <a:accent4>
          <a:srgbClr val="404040"/>
        </a:accent4>
        <a:accent5>
          <a:srgbClr val="ADDFF7"/>
        </a:accent5>
        <a:accent6>
          <a:srgbClr val="1D7FD5"/>
        </a:accent6>
        <a:hlink>
          <a:srgbClr val="39A1E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5">
        <a:dk1>
          <a:srgbClr val="4D4D4D"/>
        </a:dk1>
        <a:lt1>
          <a:srgbClr val="FFFFFF"/>
        </a:lt1>
        <a:dk2>
          <a:srgbClr val="4D4D4D"/>
        </a:dk2>
        <a:lt2>
          <a:srgbClr val="4377BA"/>
        </a:lt2>
        <a:accent1>
          <a:srgbClr val="5793D1"/>
        </a:accent1>
        <a:accent2>
          <a:srgbClr val="5FA2DB"/>
        </a:accent2>
        <a:accent3>
          <a:srgbClr val="FFFFFF"/>
        </a:accent3>
        <a:accent4>
          <a:srgbClr val="404040"/>
        </a:accent4>
        <a:accent5>
          <a:srgbClr val="B4C8E5"/>
        </a:accent5>
        <a:accent6>
          <a:srgbClr val="5592C6"/>
        </a:accent6>
        <a:hlink>
          <a:srgbClr val="68AEE3"/>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6">
        <a:dk1>
          <a:srgbClr val="4D4D4D"/>
        </a:dk1>
        <a:lt1>
          <a:srgbClr val="FFFFFF"/>
        </a:lt1>
        <a:dk2>
          <a:srgbClr val="4D4D4D"/>
        </a:dk2>
        <a:lt2>
          <a:srgbClr val="0067B5"/>
        </a:lt2>
        <a:accent1>
          <a:srgbClr val="1881BF"/>
        </a:accent1>
        <a:accent2>
          <a:srgbClr val="39B0DA"/>
        </a:accent2>
        <a:accent3>
          <a:srgbClr val="FFFFFF"/>
        </a:accent3>
        <a:accent4>
          <a:srgbClr val="404040"/>
        </a:accent4>
        <a:accent5>
          <a:srgbClr val="ABC1DC"/>
        </a:accent5>
        <a:accent6>
          <a:srgbClr val="339FC5"/>
        </a:accent6>
        <a:hlink>
          <a:srgbClr val="40B0DB"/>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7">
        <a:dk1>
          <a:srgbClr val="4D4D4D"/>
        </a:dk1>
        <a:lt1>
          <a:srgbClr val="FFFFFF"/>
        </a:lt1>
        <a:dk2>
          <a:srgbClr val="4D4D4D"/>
        </a:dk2>
        <a:lt2>
          <a:srgbClr val="026788"/>
        </a:lt2>
        <a:accent1>
          <a:srgbClr val="0089B3"/>
        </a:accent1>
        <a:accent2>
          <a:srgbClr val="01A2CE"/>
        </a:accent2>
        <a:accent3>
          <a:srgbClr val="FFFFFF"/>
        </a:accent3>
        <a:accent4>
          <a:srgbClr val="404040"/>
        </a:accent4>
        <a:accent5>
          <a:srgbClr val="AAC4D6"/>
        </a:accent5>
        <a:accent6>
          <a:srgbClr val="0192BA"/>
        </a:accent6>
        <a:hlink>
          <a:srgbClr val="01B3D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8">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559CCE"/>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9">
        <a:dk1>
          <a:srgbClr val="4D4D4D"/>
        </a:dk1>
        <a:lt1>
          <a:srgbClr val="FFFFFF"/>
        </a:lt1>
        <a:dk2>
          <a:srgbClr val="4D4D4D"/>
        </a:dk2>
        <a:lt2>
          <a:srgbClr val="036CB7"/>
        </a:lt2>
        <a:accent1>
          <a:srgbClr val="1878BD"/>
        </a:accent1>
        <a:accent2>
          <a:srgbClr val="3E8EC8"/>
        </a:accent2>
        <a:accent3>
          <a:srgbClr val="FFFFFF"/>
        </a:accent3>
        <a:accent4>
          <a:srgbClr val="404040"/>
        </a:accent4>
        <a:accent5>
          <a:srgbClr val="ABBEDB"/>
        </a:accent5>
        <a:accent6>
          <a:srgbClr val="3780B5"/>
        </a:accent6>
        <a:hlink>
          <a:srgbClr val="006AB6"/>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0">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0084D9"/>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1">
        <a:dk1>
          <a:srgbClr val="4D4D4D"/>
        </a:dk1>
        <a:lt1>
          <a:srgbClr val="FFFFFF"/>
        </a:lt1>
        <a:dk2>
          <a:srgbClr val="4D4D4D"/>
        </a:dk2>
        <a:lt2>
          <a:srgbClr val="205EDC"/>
        </a:lt2>
        <a:accent1>
          <a:srgbClr val="3488E9"/>
        </a:accent1>
        <a:accent2>
          <a:srgbClr val="50B3F5"/>
        </a:accent2>
        <a:accent3>
          <a:srgbClr val="FFFFFF"/>
        </a:accent3>
        <a:accent4>
          <a:srgbClr val="404040"/>
        </a:accent4>
        <a:accent5>
          <a:srgbClr val="AEC3F2"/>
        </a:accent5>
        <a:accent6>
          <a:srgbClr val="48A2DE"/>
        </a:accent6>
        <a:hlink>
          <a:srgbClr val="65D4FF"/>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2">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EE0808"/>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3">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F3B211"/>
        </a:hlink>
        <a:folHlink>
          <a:srgbClr val="DDDDDD"/>
        </a:folHlink>
      </a:clrScheme>
      <a:clrMap bg1="lt1" tx1="dk1" bg2="lt2" tx2="dk2" accent1="accent1" accent2="accent2" accent3="accent3" accent4="accent4" accent5="accent5" accent6="accent6" hlink="hlink" folHlink="folHlink"/>
    </a:extraClrScheme>
    <a:extraClrScheme>
      <a:clrScheme name="powerpoint-template-24 14">
        <a:dk1>
          <a:srgbClr val="4D4D4D"/>
        </a:dk1>
        <a:lt1>
          <a:srgbClr val="FFFFFF"/>
        </a:lt1>
        <a:dk2>
          <a:srgbClr val="4D4D4D"/>
        </a:dk2>
        <a:lt2>
          <a:srgbClr val="0045A3"/>
        </a:lt2>
        <a:accent1>
          <a:srgbClr val="005AB6"/>
        </a:accent1>
        <a:accent2>
          <a:srgbClr val="0073CF"/>
        </a:accent2>
        <a:accent3>
          <a:srgbClr val="FFFFFF"/>
        </a:accent3>
        <a:accent4>
          <a:srgbClr val="404040"/>
        </a:accent4>
        <a:accent5>
          <a:srgbClr val="AAB5D7"/>
        </a:accent5>
        <a:accent6>
          <a:srgbClr val="0068BB"/>
        </a:accent6>
        <a:hlink>
          <a:srgbClr val="109B09"/>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Default Design">
  <a:themeElements>
    <a:clrScheme name="">
      <a:dk1>
        <a:srgbClr val="594747"/>
      </a:dk1>
      <a:lt1>
        <a:srgbClr val="FFFFFF"/>
      </a:lt1>
      <a:dk2>
        <a:srgbClr val="6A1E2F"/>
      </a:dk2>
      <a:lt2>
        <a:srgbClr val="67778E"/>
      </a:lt2>
      <a:accent1>
        <a:srgbClr val="982026"/>
      </a:accent1>
      <a:accent2>
        <a:srgbClr val="E8DBA6"/>
      </a:accent2>
      <a:accent3>
        <a:srgbClr val="FFFFFF"/>
      </a:accent3>
      <a:accent4>
        <a:srgbClr val="4B3B3B"/>
      </a:accent4>
      <a:accent5>
        <a:srgbClr val="CAABAC"/>
      </a:accent5>
      <a:accent6>
        <a:srgbClr val="D2C696"/>
      </a:accent6>
      <a:hlink>
        <a:srgbClr val="6B935F"/>
      </a:hlink>
      <a:folHlink>
        <a:srgbClr val="D28D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
      <a:clrScheme name="Default Design 15">
        <a:dk1>
          <a:srgbClr val="087280"/>
        </a:dk1>
        <a:lt1>
          <a:srgbClr val="F6F1EC"/>
        </a:lt1>
        <a:dk2>
          <a:srgbClr val="0347B5"/>
        </a:dk2>
        <a:lt2>
          <a:srgbClr val="8C8C8C"/>
        </a:lt2>
        <a:accent1>
          <a:srgbClr val="0DB6CC"/>
        </a:accent1>
        <a:accent2>
          <a:srgbClr val="62A97F"/>
        </a:accent2>
        <a:accent3>
          <a:srgbClr val="FAF7F4"/>
        </a:accent3>
        <a:accent4>
          <a:srgbClr val="06606C"/>
        </a:accent4>
        <a:accent5>
          <a:srgbClr val="AAD7E2"/>
        </a:accent5>
        <a:accent6>
          <a:srgbClr val="589972"/>
        </a:accent6>
        <a:hlink>
          <a:srgbClr val="CC630C"/>
        </a:hlink>
        <a:folHlink>
          <a:srgbClr val="802A08"/>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_Default Design">
  <a:themeElements>
    <a:clrScheme name="">
      <a:dk1>
        <a:srgbClr val="594747"/>
      </a:dk1>
      <a:lt1>
        <a:srgbClr val="FFFFFF"/>
      </a:lt1>
      <a:dk2>
        <a:srgbClr val="6A1E2F"/>
      </a:dk2>
      <a:lt2>
        <a:srgbClr val="67778E"/>
      </a:lt2>
      <a:accent1>
        <a:srgbClr val="982026"/>
      </a:accent1>
      <a:accent2>
        <a:srgbClr val="E8DBA6"/>
      </a:accent2>
      <a:accent3>
        <a:srgbClr val="FFFFFF"/>
      </a:accent3>
      <a:accent4>
        <a:srgbClr val="4B3B3B"/>
      </a:accent4>
      <a:accent5>
        <a:srgbClr val="CAABAC"/>
      </a:accent5>
      <a:accent6>
        <a:srgbClr val="D2C696"/>
      </a:accent6>
      <a:hlink>
        <a:srgbClr val="6B935F"/>
      </a:hlink>
      <a:folHlink>
        <a:srgbClr val="D28D5F"/>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AB57"/>
        </a:hlink>
        <a:folHlink>
          <a:srgbClr val="007B7E"/>
        </a:folHlink>
      </a:clrScheme>
      <a:clrMap bg1="lt1" tx1="dk1" bg2="lt2" tx2="dk2" accent1="accent1" accent2="accent2" accent3="accent3" accent4="accent4" accent5="accent5" accent6="accent6" hlink="hlink" folHlink="folHlink"/>
    </a:extraClrScheme>
    <a:extraClrScheme>
      <a:clrScheme name="Default Design 14">
        <a:dk1>
          <a:srgbClr val="0E2FAD"/>
        </a:dk1>
        <a:lt1>
          <a:srgbClr val="FFFFFF"/>
        </a:lt1>
        <a:dk2>
          <a:srgbClr val="0E2FAD"/>
        </a:dk2>
        <a:lt2>
          <a:srgbClr val="B3CCE6"/>
        </a:lt2>
        <a:accent1>
          <a:srgbClr val="7FD7FC"/>
        </a:accent1>
        <a:accent2>
          <a:srgbClr val="6BA7F8"/>
        </a:accent2>
        <a:accent3>
          <a:srgbClr val="FFFFFF"/>
        </a:accent3>
        <a:accent4>
          <a:srgbClr val="0A2793"/>
        </a:accent4>
        <a:accent5>
          <a:srgbClr val="C0E8FD"/>
        </a:accent5>
        <a:accent6>
          <a:srgbClr val="6097E1"/>
        </a:accent6>
        <a:hlink>
          <a:srgbClr val="FF9D3B"/>
        </a:hlink>
        <a:folHlink>
          <a:srgbClr val="007B7E"/>
        </a:folHlink>
      </a:clrScheme>
      <a:clrMap bg1="lt1" tx1="dk1" bg2="lt2" tx2="dk2" accent1="accent1" accent2="accent2" accent3="accent3" accent4="accent4" accent5="accent5" accent6="accent6" hlink="hlink" folHlink="folHlink"/>
    </a:extraClrScheme>
    <a:extraClrScheme>
      <a:clrScheme name="Default Design 15">
        <a:dk1>
          <a:srgbClr val="087280"/>
        </a:dk1>
        <a:lt1>
          <a:srgbClr val="F6F1EC"/>
        </a:lt1>
        <a:dk2>
          <a:srgbClr val="0347B5"/>
        </a:dk2>
        <a:lt2>
          <a:srgbClr val="8C8C8C"/>
        </a:lt2>
        <a:accent1>
          <a:srgbClr val="0DB6CC"/>
        </a:accent1>
        <a:accent2>
          <a:srgbClr val="62A97F"/>
        </a:accent2>
        <a:accent3>
          <a:srgbClr val="FAF7F4"/>
        </a:accent3>
        <a:accent4>
          <a:srgbClr val="06606C"/>
        </a:accent4>
        <a:accent5>
          <a:srgbClr val="AAD7E2"/>
        </a:accent5>
        <a:accent6>
          <a:srgbClr val="589972"/>
        </a:accent6>
        <a:hlink>
          <a:srgbClr val="CC630C"/>
        </a:hlink>
        <a:folHlink>
          <a:srgbClr val="802A08"/>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1272</TotalTime>
  <Words>795</Words>
  <Application>Microsoft Office PowerPoint</Application>
  <PresentationFormat>On-screen Show (4:3)</PresentationFormat>
  <Paragraphs>101</Paragraphs>
  <Slides>58</Slides>
  <Notes>3</Notes>
  <HiddenSlides>0</HiddenSlides>
  <MMClips>0</MMClips>
  <ScaleCrop>false</ScaleCrop>
  <HeadingPairs>
    <vt:vector size="6" baseType="variant">
      <vt:variant>
        <vt:lpstr>Fonts Used</vt:lpstr>
      </vt:variant>
      <vt:variant>
        <vt:i4>15</vt:i4>
      </vt:variant>
      <vt:variant>
        <vt:lpstr>Theme</vt:lpstr>
      </vt:variant>
      <vt:variant>
        <vt:i4>8</vt:i4>
      </vt:variant>
      <vt:variant>
        <vt:lpstr>Slide Titles</vt:lpstr>
      </vt:variant>
      <vt:variant>
        <vt:i4>58</vt:i4>
      </vt:variant>
    </vt:vector>
  </HeadingPairs>
  <TitlesOfParts>
    <vt:vector size="81" baseType="lpstr">
      <vt:lpstr>ＭＳ Ｐゴシック</vt:lpstr>
      <vt:lpstr>ＭＳ Ｐゴシック</vt:lpstr>
      <vt:lpstr>Arial</vt:lpstr>
      <vt:lpstr>B Jadid</vt:lpstr>
      <vt:lpstr>B Mitra</vt:lpstr>
      <vt:lpstr>B Nazanin</vt:lpstr>
      <vt:lpstr>B Titr</vt:lpstr>
      <vt:lpstr>Calibri</vt:lpstr>
      <vt:lpstr>Calibri Light</vt:lpstr>
      <vt:lpstr>Corbel</vt:lpstr>
      <vt:lpstr>IRANSans</vt:lpstr>
      <vt:lpstr>Microsoft Sans Serif</vt:lpstr>
      <vt:lpstr>Times New Roman</vt:lpstr>
      <vt:lpstr>Wingdings</vt:lpstr>
      <vt:lpstr>yekanYW</vt:lpstr>
      <vt:lpstr>Office Theme</vt:lpstr>
      <vt:lpstr>Parallax</vt:lpstr>
      <vt:lpstr>1_Office Theme</vt:lpstr>
      <vt:lpstr>powerpoint-template-24</vt:lpstr>
      <vt:lpstr>3_Office Theme</vt:lpstr>
      <vt:lpstr>4_Office Theme</vt:lpstr>
      <vt:lpstr>Default Design</vt:lpstr>
      <vt:lpstr>1_Default Design</vt:lpstr>
      <vt:lpstr>شاخص های سلامت مادران</vt:lpstr>
      <vt:lpstr>PowerPoint Presentation</vt:lpstr>
      <vt:lpstr>تعاریف شاخص های سامانه سیب (گزارش های دوره ای) </vt:lpstr>
      <vt:lpstr>درصد زنان زایمان کرده که مراقبت پیش از بارداری انجام داده اند </vt:lpstr>
      <vt:lpstr>درصد زنان زایمان کرده که حداقل 1 بار در بارداری مراقبت شده اند  </vt:lpstr>
      <vt:lpstr>درصد مادران بارداری که اولین خدمت بارداری را دریافت کرده اند </vt:lpstr>
      <vt:lpstr>درصد مادرانی که متناسب با سن بارداری حداقل مراقبت را دریافت کرده اند (پوشش مراقبت بارداری)  </vt:lpstr>
      <vt:lpstr>PowerPoint Presentation</vt:lpstr>
      <vt:lpstr>درصد مادرانی که حداقل دو بار پس از زایمان مراقبت شده اند </vt:lpstr>
      <vt:lpstr>PowerPoint Presentation</vt:lpstr>
      <vt:lpstr>شاخص های برنامه مادران در داشبورد مدیریتی</vt:lpstr>
      <vt:lpstr>Example Bullet Point Slide</vt:lpstr>
      <vt:lpstr>نحوه محاسبه شاخص های مراقبت قبل از بارداری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نرم افزار پایش</vt:lpstr>
      <vt:lpstr>نرم افزار پایش</vt:lpstr>
      <vt:lpstr>تحلیل پایش ها</vt:lpstr>
      <vt:lpstr>"حفظ حیات جنین                              در راستای                                          انصراف از سقط عمدی"</vt:lpstr>
      <vt:lpstr> 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 مادر صرفاً در مواردی که احتمال بدهد شرایط زیر محقق می ‌شود، می‌تواند درخواست سقط جنین را به مراکز پزشکی قانونی تقدیم نماید. کلیه 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‌گردد. قاضی عضو در کمیسیون مذکور با حصول اطمینان نسبت به یکی از موارد ذیل مجوز سقط قانونی را با اعتبار حداکثر پانزده روزه صادر می ‌نماید:  الف - در صورتی که جان مادر به شکل جدی در خطر باشد و راه نجات مادر منحصر در سقط جنین بوده و سن جنین کمتر از چهار ماه باشد و نشانه‌ ها و امارات ولوج روح در جنین نباشد، ب - در مواردی که اگر جنین سقط نشود مادر و جنین هر دو فوت می‌ کنند و راه نجات مادر منحصر در اسقاط جنین است، ج - چنانچه پس از اخذ اظهارات ولی، جمیع شرایط زیر احراز شود: - رضایت مادر - وجود حرج (مشقت شدید غیرقابل تحمل) برای مادر - وجود قطعی ناهنجاری ‌های جنینی غیرقابل درمان، در مواردی که حرج مربوط به بیماری یا نقص در جنین است - فقدان امکان جبران و جایگزینی برای حرج مادر - فقدان نشانه‌ ها و امارات ولوج روح - کمتر از چهار ماه بودن سن جنین. </vt:lpstr>
      <vt:lpstr> </vt:lpstr>
      <vt:lpstr>دفتر ثبت روزانه و فرم های آماری مشاورین محترم نفس</vt:lpstr>
      <vt:lpstr>PowerPoint Presentation</vt:lpstr>
      <vt:lpstr>PowerPoint Presentation</vt:lpstr>
      <vt:lpstr>PowerPoint Presentation</vt:lpstr>
      <vt:lpstr>فرم های آماری واحد های بهداشتی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سپاس از توجه شما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Fall Season PowerPoint Presentation</dc:title>
  <dc:creator>jontypearce</dc:creator>
  <cp:lastModifiedBy>user</cp:lastModifiedBy>
  <cp:revision>146</cp:revision>
  <dcterms:created xsi:type="dcterms:W3CDTF">2011-07-11T11:56:50Z</dcterms:created>
  <dcterms:modified xsi:type="dcterms:W3CDTF">2024-12-07T07:00:29Z</dcterms:modified>
</cp:coreProperties>
</file>